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0"/>
  </p:notesMasterIdLst>
  <p:sldIdLst>
    <p:sldId id="256" r:id="rId5"/>
    <p:sldId id="259" r:id="rId6"/>
    <p:sldId id="289" r:id="rId7"/>
    <p:sldId id="300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294" r:id="rId17"/>
    <p:sldId id="262" r:id="rId18"/>
    <p:sldId id="293" r:id="rId19"/>
  </p:sldIdLst>
  <p:sldSz cx="12192000" cy="6858000"/>
  <p:notesSz cx="6858000" cy="9144000"/>
  <p:embeddedFontLst>
    <p:embeddedFont>
      <p:font typeface="Brockmann" panose="020B0604020202020204" charset="0"/>
      <p:regular r:id="rId21"/>
      <p:bold r:id="rId22"/>
      <p:italic r:id="rId23"/>
    </p:embeddedFont>
    <p:embeddedFont>
      <p:font typeface="Inter" panose="020B0604020202020204" charset="0"/>
      <p:regular r:id="rId24"/>
      <p:bold r:id="rId25"/>
      <p:italic r:id="rId26"/>
      <p:boldItalic r:id="rId27"/>
    </p:embeddedFont>
    <p:embeddedFont>
      <p:font typeface="Inter Medium" panose="020B0604020202020204" charset="0"/>
      <p:regular r:id="rId28"/>
      <p:italic r:id="rId29"/>
    </p:embeddedFont>
    <p:embeddedFont>
      <p:font typeface="Inter SemiBold" panose="020B0604020202020204" charset="0"/>
      <p:bold r:id="rId30"/>
      <p:boldItalic r:id="rId31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3A0C7-5438-427F-A175-062E3E91C2B8}" v="521" dt="2025-10-30T09:43:05.589"/>
    <p1510:client id="{B2150A6C-6150-4837-8303-DD53418D3080}" v="112" dt="2025-10-30T09:53:45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4F16B7DB-75C2-47B7-96FC-5E58B47F54B4}"/>
    <pc:docChg chg="undo custSel addSld delSld modSld sldOrd">
      <pc:chgData name="Maria Forsberg Kristoffersen" userId="d30d1cd4-c1d6-4122-9518-a2d96cf9ddbd" providerId="ADAL" clId="{4F16B7DB-75C2-47B7-96FC-5E58B47F54B4}" dt="2025-08-28T09:44:40.610" v="3309" actId="47"/>
      <pc:docMkLst>
        <pc:docMk/>
      </pc:docMkLst>
      <pc:sldChg chg="modSp del mod">
        <pc:chgData name="Maria Forsberg Kristoffersen" userId="d30d1cd4-c1d6-4122-9518-a2d96cf9ddbd" providerId="ADAL" clId="{4F16B7DB-75C2-47B7-96FC-5E58B47F54B4}" dt="2025-08-22T20:27:51.813" v="1566" actId="47"/>
        <pc:sldMkLst>
          <pc:docMk/>
          <pc:sldMk cId="2896630864" sldId="258"/>
        </pc:sldMkLst>
      </pc:sldChg>
      <pc:sldChg chg="modSp mod">
        <pc:chgData name="Maria Forsberg Kristoffersen" userId="d30d1cd4-c1d6-4122-9518-a2d96cf9ddbd" providerId="ADAL" clId="{4F16B7DB-75C2-47B7-96FC-5E58B47F54B4}" dt="2025-08-26T11:33:07.852" v="2662" actId="1076"/>
        <pc:sldMkLst>
          <pc:docMk/>
          <pc:sldMk cId="314193089" sldId="259"/>
        </pc:sldMkLst>
      </pc:sldChg>
      <pc:sldChg chg="del">
        <pc:chgData name="Maria Forsberg Kristoffersen" userId="d30d1cd4-c1d6-4122-9518-a2d96cf9ddbd" providerId="ADAL" clId="{4F16B7DB-75C2-47B7-96FC-5E58B47F54B4}" dt="2025-08-22T11:53:48.722" v="299" actId="47"/>
        <pc:sldMkLst>
          <pc:docMk/>
          <pc:sldMk cId="19546582" sldId="261"/>
        </pc:sldMkLst>
      </pc:sldChg>
      <pc:sldChg chg="delSp modSp new mod modAnim">
        <pc:chgData name="Maria Forsberg Kristoffersen" userId="d30d1cd4-c1d6-4122-9518-a2d96cf9ddbd" providerId="ADAL" clId="{4F16B7DB-75C2-47B7-96FC-5E58B47F54B4}" dt="2025-08-28T07:29:48.506" v="2900" actId="20577"/>
        <pc:sldMkLst>
          <pc:docMk/>
          <pc:sldMk cId="3825353730" sldId="263"/>
        </pc:sldMkLst>
      </pc:sldChg>
      <pc:sldChg chg="delSp modSp new mod">
        <pc:chgData name="Maria Forsberg Kristoffersen" userId="d30d1cd4-c1d6-4122-9518-a2d96cf9ddbd" providerId="ADAL" clId="{4F16B7DB-75C2-47B7-96FC-5E58B47F54B4}" dt="2025-08-22T20:25:54.183" v="1527" actId="20577"/>
        <pc:sldMkLst>
          <pc:docMk/>
          <pc:sldMk cId="2396026900" sldId="264"/>
        </pc:sldMkLst>
      </pc:sldChg>
      <pc:sldChg chg="new del">
        <pc:chgData name="Maria Forsberg Kristoffersen" userId="d30d1cd4-c1d6-4122-9518-a2d96cf9ddbd" providerId="ADAL" clId="{4F16B7DB-75C2-47B7-96FC-5E58B47F54B4}" dt="2025-08-22T20:27:54.789" v="1567" actId="47"/>
        <pc:sldMkLst>
          <pc:docMk/>
          <pc:sldMk cId="1629660172" sldId="265"/>
        </pc:sldMkLst>
      </pc:sldChg>
      <pc:sldChg chg="modSp new mod">
        <pc:chgData name="Maria Forsberg Kristoffersen" userId="d30d1cd4-c1d6-4122-9518-a2d96cf9ddbd" providerId="ADAL" clId="{4F16B7DB-75C2-47B7-96FC-5E58B47F54B4}" dt="2025-08-26T11:01:21.406" v="1998" actId="207"/>
        <pc:sldMkLst>
          <pc:docMk/>
          <pc:sldMk cId="648869159" sldId="266"/>
        </pc:sldMkLst>
      </pc:sldChg>
      <pc:sldChg chg="addSp delSp modSp new mod modClrScheme chgLayout">
        <pc:chgData name="Maria Forsberg Kristoffersen" userId="d30d1cd4-c1d6-4122-9518-a2d96cf9ddbd" providerId="ADAL" clId="{4F16B7DB-75C2-47B7-96FC-5E58B47F54B4}" dt="2025-08-26T11:34:49.042" v="2739" actId="1076"/>
        <pc:sldMkLst>
          <pc:docMk/>
          <pc:sldMk cId="1864381666" sldId="267"/>
        </pc:sldMkLst>
      </pc:sldChg>
      <pc:sldChg chg="new del">
        <pc:chgData name="Maria Forsberg Kristoffersen" userId="d30d1cd4-c1d6-4122-9518-a2d96cf9ddbd" providerId="ADAL" clId="{4F16B7DB-75C2-47B7-96FC-5E58B47F54B4}" dt="2025-08-22T12:31:26.201" v="950" actId="47"/>
        <pc:sldMkLst>
          <pc:docMk/>
          <pc:sldMk cId="4256796821" sldId="268"/>
        </pc:sldMkLst>
      </pc:sldChg>
      <pc:sldChg chg="new del">
        <pc:chgData name="Maria Forsberg Kristoffersen" userId="d30d1cd4-c1d6-4122-9518-a2d96cf9ddbd" providerId="ADAL" clId="{4F16B7DB-75C2-47B7-96FC-5E58B47F54B4}" dt="2025-08-22T12:31:23.582" v="949" actId="47"/>
        <pc:sldMkLst>
          <pc:docMk/>
          <pc:sldMk cId="1320334396" sldId="269"/>
        </pc:sldMkLst>
      </pc:sldChg>
      <pc:sldChg chg="delSp modSp new del mod ord modShow">
        <pc:chgData name="Maria Forsberg Kristoffersen" userId="d30d1cd4-c1d6-4122-9518-a2d96cf9ddbd" providerId="ADAL" clId="{4F16B7DB-75C2-47B7-96FC-5E58B47F54B4}" dt="2025-08-28T09:44:40.610" v="3309" actId="47"/>
        <pc:sldMkLst>
          <pc:docMk/>
          <pc:sldMk cId="2121517704" sldId="270"/>
        </pc:sldMkLst>
      </pc:sldChg>
      <pc:sldChg chg="addSp delSp modSp new mod ord modClrScheme chgLayout">
        <pc:chgData name="Maria Forsberg Kristoffersen" userId="d30d1cd4-c1d6-4122-9518-a2d96cf9ddbd" providerId="ADAL" clId="{4F16B7DB-75C2-47B7-96FC-5E58B47F54B4}" dt="2025-08-26T11:35:28.131" v="2745" actId="15"/>
        <pc:sldMkLst>
          <pc:docMk/>
          <pc:sldMk cId="4251914933" sldId="271"/>
        </pc:sldMkLst>
      </pc:sldChg>
      <pc:sldChg chg="addSp delSp modSp new mod ord modClrScheme chgLayout">
        <pc:chgData name="Maria Forsberg Kristoffersen" userId="d30d1cd4-c1d6-4122-9518-a2d96cf9ddbd" providerId="ADAL" clId="{4F16B7DB-75C2-47B7-96FC-5E58B47F54B4}" dt="2025-08-26T11:35:42.952" v="2748" actId="14100"/>
        <pc:sldMkLst>
          <pc:docMk/>
          <pc:sldMk cId="347362992" sldId="272"/>
        </pc:sldMkLst>
      </pc:sldChg>
      <pc:sldChg chg="modSp new mod ord">
        <pc:chgData name="Maria Forsberg Kristoffersen" userId="d30d1cd4-c1d6-4122-9518-a2d96cf9ddbd" providerId="ADAL" clId="{4F16B7DB-75C2-47B7-96FC-5E58B47F54B4}" dt="2025-08-28T07:40:28.824" v="3308" actId="20577"/>
        <pc:sldMkLst>
          <pc:docMk/>
          <pc:sldMk cId="1517269531" sldId="273"/>
        </pc:sldMkLst>
      </pc:sldChg>
    </pc:docChg>
  </pc:docChgLst>
  <pc:docChgLst>
    <pc:chgData name="Ole Anders Eidjord" userId="S::ole.anders.eidjord@novari.no::4aaef909-ecf6-4bd5-ae9a-60ac0395084d" providerId="AD" clId="Web-{4B2A2DD0-BE35-CCA5-FE26-5E54C804ECD3}"/>
    <pc:docChg chg="mod">
      <pc:chgData name="Ole Anders Eidjord" userId="S::ole.anders.eidjord@novari.no::4aaef909-ecf6-4bd5-ae9a-60ac0395084d" providerId="AD" clId="Web-{4B2A2DD0-BE35-CCA5-FE26-5E54C804ECD3}" dt="2025-08-25T08:52:21.578" v="0"/>
      <pc:docMkLst>
        <pc:docMk/>
      </pc:docMkLst>
    </pc:docChg>
  </pc:docChgLst>
  <pc:docChgLst>
    <pc:chgData name="Maria Forsberg Kristoffersen" userId="d30d1cd4-c1d6-4122-9518-a2d96cf9ddbd" providerId="ADAL" clId="{BF412E4A-BA95-4AB4-B5FE-311244134644}"/>
    <pc:docChg chg="undo custSel addSld delSld modSld sldOrd">
      <pc:chgData name="Maria Forsberg Kristoffersen" userId="d30d1cd4-c1d6-4122-9518-a2d96cf9ddbd" providerId="ADAL" clId="{BF412E4A-BA95-4AB4-B5FE-311244134644}" dt="2025-10-30T09:53:45.095" v="15002" actId="14100"/>
      <pc:docMkLst>
        <pc:docMk/>
      </pc:docMkLst>
      <pc:sldChg chg="modSp mod">
        <pc:chgData name="Maria Forsberg Kristoffersen" userId="d30d1cd4-c1d6-4122-9518-a2d96cf9ddbd" providerId="ADAL" clId="{BF412E4A-BA95-4AB4-B5FE-311244134644}" dt="2025-10-23T10:42:47.911" v="14099" actId="255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5-10-23T10:42:47.911" v="14099" actId="255"/>
          <ac:spMkLst>
            <pc:docMk/>
            <pc:sldMk cId="1397606944" sldId="256"/>
            <ac:spMk id="6" creationId="{F6E98DDF-52CB-395C-FA18-030EEA07B6EF}"/>
          </ac:spMkLst>
        </pc:spChg>
        <pc:spChg chg="mod">
          <ac:chgData name="Maria Forsberg Kristoffersen" userId="d30d1cd4-c1d6-4122-9518-a2d96cf9ddbd" providerId="ADAL" clId="{BF412E4A-BA95-4AB4-B5FE-311244134644}" dt="2025-10-08T11:05:06.181" v="10706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">
        <pc:chgData name="Maria Forsberg Kristoffersen" userId="d30d1cd4-c1d6-4122-9518-a2d96cf9ddbd" providerId="ADAL" clId="{BF412E4A-BA95-4AB4-B5FE-311244134644}" dt="2025-10-23T13:00:43.219" v="14868" actId="20577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5-10-23T13:00:43.219" v="14868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mod ord">
        <pc:chgData name="Maria Forsberg Kristoffersen" userId="d30d1cd4-c1d6-4122-9518-a2d96cf9ddbd" providerId="ADAL" clId="{BF412E4A-BA95-4AB4-B5FE-311244134644}" dt="2025-10-30T08:03:45.370" v="14926" actId="14100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5-10-30T08:03:45.370" v="14926" actId="14100"/>
          <ac:spMkLst>
            <pc:docMk/>
            <pc:sldMk cId="721050530" sldId="262"/>
            <ac:spMk id="2" creationId="{48A826CA-7CD1-30AA-A814-C12453981D54}"/>
          </ac:spMkLst>
        </pc:spChg>
      </pc:sldChg>
      <pc:sldChg chg="modSp del mod modAnim">
        <pc:chgData name="Maria Forsberg Kristoffersen" userId="d30d1cd4-c1d6-4122-9518-a2d96cf9ddbd" providerId="ADAL" clId="{BF412E4A-BA95-4AB4-B5FE-311244134644}" dt="2025-10-07T09:49:55.270" v="4504" actId="47"/>
        <pc:sldMkLst>
          <pc:docMk/>
          <pc:sldMk cId="3825353730" sldId="263"/>
        </pc:sldMkLst>
      </pc:sldChg>
      <pc:sldChg chg="del mod modShow">
        <pc:chgData name="Maria Forsberg Kristoffersen" userId="d30d1cd4-c1d6-4122-9518-a2d96cf9ddbd" providerId="ADAL" clId="{BF412E4A-BA95-4AB4-B5FE-311244134644}" dt="2025-09-16T12:27:55.004" v="392" actId="47"/>
        <pc:sldMkLst>
          <pc:docMk/>
          <pc:sldMk cId="2396026900" sldId="264"/>
        </pc:sldMkLst>
      </pc:sldChg>
      <pc:sldChg chg="del">
        <pc:chgData name="Maria Forsberg Kristoffersen" userId="d30d1cd4-c1d6-4122-9518-a2d96cf9ddbd" providerId="ADAL" clId="{BF412E4A-BA95-4AB4-B5FE-311244134644}" dt="2025-10-23T10:44:17.100" v="14148" actId="47"/>
        <pc:sldMkLst>
          <pc:docMk/>
          <pc:sldMk cId="648869159" sldId="266"/>
        </pc:sldMkLst>
      </pc:sldChg>
      <pc:sldChg chg="del">
        <pc:chgData name="Maria Forsberg Kristoffersen" userId="d30d1cd4-c1d6-4122-9518-a2d96cf9ddbd" providerId="ADAL" clId="{BF412E4A-BA95-4AB4-B5FE-311244134644}" dt="2025-09-16T12:20:22.458" v="41" actId="47"/>
        <pc:sldMkLst>
          <pc:docMk/>
          <pc:sldMk cId="1864381666" sldId="267"/>
        </pc:sldMkLst>
      </pc:sldChg>
      <pc:sldChg chg="modSp del mod ord modShow">
        <pc:chgData name="Maria Forsberg Kristoffersen" userId="d30d1cd4-c1d6-4122-9518-a2d96cf9ddbd" providerId="ADAL" clId="{BF412E4A-BA95-4AB4-B5FE-311244134644}" dt="2025-10-23T10:44:31.197" v="14172" actId="47"/>
        <pc:sldMkLst>
          <pc:docMk/>
          <pc:sldMk cId="4251914933" sldId="271"/>
        </pc:sldMkLst>
      </pc:sldChg>
      <pc:sldChg chg="modSp del mod">
        <pc:chgData name="Maria Forsberg Kristoffersen" userId="d30d1cd4-c1d6-4122-9518-a2d96cf9ddbd" providerId="ADAL" clId="{BF412E4A-BA95-4AB4-B5FE-311244134644}" dt="2025-10-23T10:44:15.050" v="14147" actId="47"/>
        <pc:sldMkLst>
          <pc:docMk/>
          <pc:sldMk cId="347362992" sldId="272"/>
        </pc:sldMkLst>
      </pc:sldChg>
      <pc:sldChg chg="del mod ord modShow">
        <pc:chgData name="Maria Forsberg Kristoffersen" userId="d30d1cd4-c1d6-4122-9518-a2d96cf9ddbd" providerId="ADAL" clId="{BF412E4A-BA95-4AB4-B5FE-311244134644}" dt="2025-09-18T09:07:04.060" v="2133" actId="47"/>
        <pc:sldMkLst>
          <pc:docMk/>
          <pc:sldMk cId="1517269531" sldId="273"/>
        </pc:sldMkLst>
      </pc:sldChg>
      <pc:sldChg chg="addSp delSp modSp new del mod modClrScheme chgLayout">
        <pc:chgData name="Maria Forsberg Kristoffersen" userId="d30d1cd4-c1d6-4122-9518-a2d96cf9ddbd" providerId="ADAL" clId="{BF412E4A-BA95-4AB4-B5FE-311244134644}" dt="2025-10-07T09:48:15.999" v="4364" actId="47"/>
        <pc:sldMkLst>
          <pc:docMk/>
          <pc:sldMk cId="3363509738" sldId="274"/>
        </pc:sldMkLst>
      </pc:sldChg>
      <pc:sldChg chg="new del">
        <pc:chgData name="Maria Forsberg Kristoffersen" userId="d30d1cd4-c1d6-4122-9518-a2d96cf9ddbd" providerId="ADAL" clId="{BF412E4A-BA95-4AB4-B5FE-311244134644}" dt="2025-09-16T12:29:40.015" v="467" actId="47"/>
        <pc:sldMkLst>
          <pc:docMk/>
          <pc:sldMk cId="804014995" sldId="275"/>
        </pc:sldMkLst>
      </pc:sldChg>
      <pc:sldChg chg="new del">
        <pc:chgData name="Maria Forsberg Kristoffersen" userId="d30d1cd4-c1d6-4122-9518-a2d96cf9ddbd" providerId="ADAL" clId="{BF412E4A-BA95-4AB4-B5FE-311244134644}" dt="2025-09-16T12:27:59.081" v="393" actId="47"/>
        <pc:sldMkLst>
          <pc:docMk/>
          <pc:sldMk cId="4132152998" sldId="276"/>
        </pc:sldMkLst>
      </pc:sldChg>
      <pc:sldChg chg="add del mod ord modShow">
        <pc:chgData name="Maria Forsberg Kristoffersen" userId="d30d1cd4-c1d6-4122-9518-a2d96cf9ddbd" providerId="ADAL" clId="{BF412E4A-BA95-4AB4-B5FE-311244134644}" dt="2025-09-18T09:07:02.931" v="2132" actId="47"/>
        <pc:sldMkLst>
          <pc:docMk/>
          <pc:sldMk cId="3706020999" sldId="277"/>
        </pc:sldMkLst>
      </pc:sldChg>
      <pc:sldChg chg="modSp new del mod">
        <pc:chgData name="Maria Forsberg Kristoffersen" userId="d30d1cd4-c1d6-4122-9518-a2d96cf9ddbd" providerId="ADAL" clId="{BF412E4A-BA95-4AB4-B5FE-311244134644}" dt="2025-09-16T13:17:10.778" v="1432" actId="47"/>
        <pc:sldMkLst>
          <pc:docMk/>
          <pc:sldMk cId="1796108569" sldId="278"/>
        </pc:sldMkLst>
      </pc:sldChg>
      <pc:sldChg chg="addSp delSp modSp new del mod">
        <pc:chgData name="Maria Forsberg Kristoffersen" userId="d30d1cd4-c1d6-4122-9518-a2d96cf9ddbd" providerId="ADAL" clId="{BF412E4A-BA95-4AB4-B5FE-311244134644}" dt="2025-10-07T09:48:18.057" v="4365" actId="47"/>
        <pc:sldMkLst>
          <pc:docMk/>
          <pc:sldMk cId="435952103" sldId="279"/>
        </pc:sldMkLst>
      </pc:sldChg>
      <pc:sldChg chg="addSp modSp new del mod">
        <pc:chgData name="Maria Forsberg Kristoffersen" userId="d30d1cd4-c1d6-4122-9518-a2d96cf9ddbd" providerId="ADAL" clId="{BF412E4A-BA95-4AB4-B5FE-311244134644}" dt="2025-10-07T09:45:16.364" v="4225" actId="47"/>
        <pc:sldMkLst>
          <pc:docMk/>
          <pc:sldMk cId="3681381458" sldId="280"/>
        </pc:sldMkLst>
      </pc:sldChg>
      <pc:sldChg chg="new del">
        <pc:chgData name="Maria Forsberg Kristoffersen" userId="d30d1cd4-c1d6-4122-9518-a2d96cf9ddbd" providerId="ADAL" clId="{BF412E4A-BA95-4AB4-B5FE-311244134644}" dt="2025-10-06T11:31:47.182" v="2140" actId="47"/>
        <pc:sldMkLst>
          <pc:docMk/>
          <pc:sldMk cId="1120552890" sldId="281"/>
        </pc:sldMkLst>
      </pc:sldChg>
      <pc:sldChg chg="delSp modSp new del mod">
        <pc:chgData name="Maria Forsberg Kristoffersen" userId="d30d1cd4-c1d6-4122-9518-a2d96cf9ddbd" providerId="ADAL" clId="{BF412E4A-BA95-4AB4-B5FE-311244134644}" dt="2025-10-08T10:55:36.938" v="10628" actId="47"/>
        <pc:sldMkLst>
          <pc:docMk/>
          <pc:sldMk cId="1196103907" sldId="282"/>
        </pc:sldMkLst>
      </pc:sldChg>
      <pc:sldChg chg="addSp delSp modSp new del mod ord modShow">
        <pc:chgData name="Maria Forsberg Kristoffersen" userId="d30d1cd4-c1d6-4122-9518-a2d96cf9ddbd" providerId="ADAL" clId="{BF412E4A-BA95-4AB4-B5FE-311244134644}" dt="2025-10-22T12:16:07.580" v="12894" actId="47"/>
        <pc:sldMkLst>
          <pc:docMk/>
          <pc:sldMk cId="2840825142" sldId="283"/>
        </pc:sldMkLst>
      </pc:sldChg>
      <pc:sldChg chg="addSp delSp modSp new del mod ord modNotesTx">
        <pc:chgData name="Maria Forsberg Kristoffersen" userId="d30d1cd4-c1d6-4122-9518-a2d96cf9ddbd" providerId="ADAL" clId="{BF412E4A-BA95-4AB4-B5FE-311244134644}" dt="2025-10-23T10:44:10.410" v="14145" actId="47"/>
        <pc:sldMkLst>
          <pc:docMk/>
          <pc:sldMk cId="2430830351" sldId="284"/>
        </pc:sldMkLst>
      </pc:sldChg>
      <pc:sldChg chg="new del">
        <pc:chgData name="Maria Forsberg Kristoffersen" userId="d30d1cd4-c1d6-4122-9518-a2d96cf9ddbd" providerId="ADAL" clId="{BF412E4A-BA95-4AB4-B5FE-311244134644}" dt="2025-10-07T09:23:23.895" v="2305" actId="47"/>
        <pc:sldMkLst>
          <pc:docMk/>
          <pc:sldMk cId="2568266929" sldId="285"/>
        </pc:sldMkLst>
      </pc:sldChg>
      <pc:sldChg chg="modSp new del mod">
        <pc:chgData name="Maria Forsberg Kristoffersen" userId="d30d1cd4-c1d6-4122-9518-a2d96cf9ddbd" providerId="ADAL" clId="{BF412E4A-BA95-4AB4-B5FE-311244134644}" dt="2025-10-06T12:14:48.998" v="2185" actId="47"/>
        <pc:sldMkLst>
          <pc:docMk/>
          <pc:sldMk cId="3027617745" sldId="285"/>
        </pc:sldMkLst>
      </pc:sldChg>
      <pc:sldChg chg="addSp delSp modSp new del mod">
        <pc:chgData name="Maria Forsberg Kristoffersen" userId="d30d1cd4-c1d6-4122-9518-a2d96cf9ddbd" providerId="ADAL" clId="{BF412E4A-BA95-4AB4-B5FE-311244134644}" dt="2025-10-23T10:43:05.644" v="14103" actId="47"/>
        <pc:sldMkLst>
          <pc:docMk/>
          <pc:sldMk cId="690867818" sldId="286"/>
        </pc:sldMkLst>
      </pc:sldChg>
      <pc:sldChg chg="addSp delSp modSp new del mod modClrScheme chgLayout">
        <pc:chgData name="Maria Forsberg Kristoffersen" userId="d30d1cd4-c1d6-4122-9518-a2d96cf9ddbd" providerId="ADAL" clId="{BF412E4A-BA95-4AB4-B5FE-311244134644}" dt="2025-10-22T12:15:40.253" v="12892" actId="47"/>
        <pc:sldMkLst>
          <pc:docMk/>
          <pc:sldMk cId="2059010932" sldId="287"/>
        </pc:sldMkLst>
      </pc:sldChg>
      <pc:sldChg chg="addSp delSp modSp new del mod">
        <pc:chgData name="Maria Forsberg Kristoffersen" userId="d30d1cd4-c1d6-4122-9518-a2d96cf9ddbd" providerId="ADAL" clId="{BF412E4A-BA95-4AB4-B5FE-311244134644}" dt="2025-10-07T09:30:22.311" v="2531" actId="47"/>
        <pc:sldMkLst>
          <pc:docMk/>
          <pc:sldMk cId="1556930985" sldId="288"/>
        </pc:sldMkLst>
      </pc:sldChg>
      <pc:sldChg chg="addSp delSp modSp new del mod">
        <pc:chgData name="Maria Forsberg Kristoffersen" userId="d30d1cd4-c1d6-4122-9518-a2d96cf9ddbd" providerId="ADAL" clId="{BF412E4A-BA95-4AB4-B5FE-311244134644}" dt="2025-10-22T12:15:42.683" v="12893" actId="47"/>
        <pc:sldMkLst>
          <pc:docMk/>
          <pc:sldMk cId="1560752729" sldId="288"/>
        </pc:sldMkLst>
      </pc:sldChg>
      <pc:sldChg chg="addSp delSp modSp new del mod">
        <pc:chgData name="Maria Forsberg Kristoffersen" userId="d30d1cd4-c1d6-4122-9518-a2d96cf9ddbd" providerId="ADAL" clId="{BF412E4A-BA95-4AB4-B5FE-311244134644}" dt="2025-10-07T09:28:20.290" v="2505" actId="47"/>
        <pc:sldMkLst>
          <pc:docMk/>
          <pc:sldMk cId="83300547" sldId="289"/>
        </pc:sldMkLst>
      </pc:sldChg>
      <pc:sldChg chg="addSp delSp modSp new mod modNotesTx">
        <pc:chgData name="Maria Forsberg Kristoffersen" userId="d30d1cd4-c1d6-4122-9518-a2d96cf9ddbd" providerId="ADAL" clId="{BF412E4A-BA95-4AB4-B5FE-311244134644}" dt="2025-10-30T08:02:24.962" v="14904" actId="20577"/>
        <pc:sldMkLst>
          <pc:docMk/>
          <pc:sldMk cId="184735463" sldId="289"/>
        </pc:sldMkLst>
        <pc:spChg chg="mod">
          <ac:chgData name="Maria Forsberg Kristoffersen" userId="d30d1cd4-c1d6-4122-9518-a2d96cf9ddbd" providerId="ADAL" clId="{BF412E4A-BA95-4AB4-B5FE-311244134644}" dt="2025-10-23T13:00:49.190" v="14869" actId="14100"/>
          <ac:spMkLst>
            <pc:docMk/>
            <pc:sldMk cId="184735463" sldId="289"/>
            <ac:spMk id="3" creationId="{AD6CEB0D-D4CA-54ED-ABAB-3A082E3C4C2E}"/>
          </ac:spMkLst>
        </pc:spChg>
        <pc:spChg chg="mod">
          <ac:chgData name="Maria Forsberg Kristoffersen" userId="d30d1cd4-c1d6-4122-9518-a2d96cf9ddbd" providerId="ADAL" clId="{BF412E4A-BA95-4AB4-B5FE-311244134644}" dt="2025-10-30T08:02:24.962" v="14904" actId="20577"/>
          <ac:spMkLst>
            <pc:docMk/>
            <pc:sldMk cId="184735463" sldId="289"/>
            <ac:spMk id="4" creationId="{11CDCA24-BEC3-0A41-C15D-1AA761D781E6}"/>
          </ac:spMkLst>
        </pc:spChg>
        <pc:picChg chg="add mod ord">
          <ac:chgData name="Maria Forsberg Kristoffersen" userId="d30d1cd4-c1d6-4122-9518-a2d96cf9ddbd" providerId="ADAL" clId="{BF412E4A-BA95-4AB4-B5FE-311244134644}" dt="2025-10-08T08:32:01.857" v="7359" actId="1076"/>
          <ac:picMkLst>
            <pc:docMk/>
            <pc:sldMk cId="184735463" sldId="289"/>
            <ac:picMk id="9" creationId="{205AE6EE-1A8C-FB8B-FDDC-F24039813E42}"/>
          </ac:picMkLst>
        </pc:picChg>
      </pc:sldChg>
      <pc:sldChg chg="delSp modSp new del mod">
        <pc:chgData name="Maria Forsberg Kristoffersen" userId="d30d1cd4-c1d6-4122-9518-a2d96cf9ddbd" providerId="ADAL" clId="{BF412E4A-BA95-4AB4-B5FE-311244134644}" dt="2025-10-08T08:59:23.706" v="8451" actId="47"/>
        <pc:sldMkLst>
          <pc:docMk/>
          <pc:sldMk cId="2866234870" sldId="290"/>
        </pc:sldMkLst>
      </pc:sldChg>
      <pc:sldChg chg="delSp modSp new del mod ord">
        <pc:chgData name="Maria Forsberg Kristoffersen" userId="d30d1cd4-c1d6-4122-9518-a2d96cf9ddbd" providerId="ADAL" clId="{BF412E4A-BA95-4AB4-B5FE-311244134644}" dt="2025-10-08T11:01:55.664" v="10699" actId="47"/>
        <pc:sldMkLst>
          <pc:docMk/>
          <pc:sldMk cId="1025711358" sldId="291"/>
        </pc:sldMkLst>
      </pc:sldChg>
      <pc:sldChg chg="addSp delSp modSp new del mod">
        <pc:chgData name="Maria Forsberg Kristoffersen" userId="d30d1cd4-c1d6-4122-9518-a2d96cf9ddbd" providerId="ADAL" clId="{BF412E4A-BA95-4AB4-B5FE-311244134644}" dt="2025-10-23T10:44:13.108" v="14146" actId="47"/>
        <pc:sldMkLst>
          <pc:docMk/>
          <pc:sldMk cId="3165839047" sldId="292"/>
        </pc:sldMkLst>
      </pc:sldChg>
      <pc:sldChg chg="addSp delSp modSp new mod ord modShow modNotesTx">
        <pc:chgData name="Maria Forsberg Kristoffersen" userId="d30d1cd4-c1d6-4122-9518-a2d96cf9ddbd" providerId="ADAL" clId="{BF412E4A-BA95-4AB4-B5FE-311244134644}" dt="2025-10-30T08:04:23.151" v="14931"/>
        <pc:sldMkLst>
          <pc:docMk/>
          <pc:sldMk cId="1721310236" sldId="293"/>
        </pc:sldMkLst>
        <pc:spChg chg="mod">
          <ac:chgData name="Maria Forsberg Kristoffersen" userId="d30d1cd4-c1d6-4122-9518-a2d96cf9ddbd" providerId="ADAL" clId="{BF412E4A-BA95-4AB4-B5FE-311244134644}" dt="2025-10-08T10:55:34.442" v="10627"/>
          <ac:spMkLst>
            <pc:docMk/>
            <pc:sldMk cId="1721310236" sldId="293"/>
            <ac:spMk id="3" creationId="{B979BFD8-1904-A0CB-4E30-D3472C59FF28}"/>
          </ac:spMkLst>
        </pc:spChg>
        <pc:spChg chg="mod">
          <ac:chgData name="Maria Forsberg Kristoffersen" userId="d30d1cd4-c1d6-4122-9518-a2d96cf9ddbd" providerId="ADAL" clId="{BF412E4A-BA95-4AB4-B5FE-311244134644}" dt="2025-10-13T11:57:27.087" v="10923" actId="20577"/>
          <ac:spMkLst>
            <pc:docMk/>
            <pc:sldMk cId="1721310236" sldId="293"/>
            <ac:spMk id="4" creationId="{5748B3FF-B052-2877-816A-15134C30885E}"/>
          </ac:spMkLst>
        </pc:spChg>
        <pc:picChg chg="add mod ord">
          <ac:chgData name="Maria Forsberg Kristoffersen" userId="d30d1cd4-c1d6-4122-9518-a2d96cf9ddbd" providerId="ADAL" clId="{BF412E4A-BA95-4AB4-B5FE-311244134644}" dt="2025-10-08T10:57:07.245" v="10642" actId="14100"/>
          <ac:picMkLst>
            <pc:docMk/>
            <pc:sldMk cId="1721310236" sldId="293"/>
            <ac:picMk id="9" creationId="{0F2063B1-2CDC-254B-09E8-58E10B874225}"/>
          </ac:picMkLst>
        </pc:picChg>
      </pc:sldChg>
      <pc:sldChg chg="delSp modSp new mod ord modNotesTx">
        <pc:chgData name="Maria Forsberg Kristoffersen" userId="d30d1cd4-c1d6-4122-9518-a2d96cf9ddbd" providerId="ADAL" clId="{BF412E4A-BA95-4AB4-B5FE-311244134644}" dt="2025-10-30T08:04:11.587" v="14929" actId="20577"/>
        <pc:sldMkLst>
          <pc:docMk/>
          <pc:sldMk cId="2352353972" sldId="294"/>
        </pc:sldMkLst>
        <pc:spChg chg="mod">
          <ac:chgData name="Maria Forsberg Kristoffersen" userId="d30d1cd4-c1d6-4122-9518-a2d96cf9ddbd" providerId="ADAL" clId="{BF412E4A-BA95-4AB4-B5FE-311244134644}" dt="2025-10-23T10:43:46.036" v="14141" actId="20577"/>
          <ac:spMkLst>
            <pc:docMk/>
            <pc:sldMk cId="2352353972" sldId="294"/>
            <ac:spMk id="3" creationId="{E475572B-E43B-7410-75CC-071D9C0C5F9F}"/>
          </ac:spMkLst>
        </pc:spChg>
        <pc:spChg chg="mod">
          <ac:chgData name="Maria Forsberg Kristoffersen" userId="d30d1cd4-c1d6-4122-9518-a2d96cf9ddbd" providerId="ADAL" clId="{BF412E4A-BA95-4AB4-B5FE-311244134644}" dt="2025-10-30T08:04:11.587" v="14929" actId="20577"/>
          <ac:spMkLst>
            <pc:docMk/>
            <pc:sldMk cId="2352353972" sldId="294"/>
            <ac:spMk id="4" creationId="{76737E5F-2BE4-A090-5399-0F2053C43710}"/>
          </ac:spMkLst>
        </pc:spChg>
        <pc:spChg chg="mod">
          <ac:chgData name="Maria Forsberg Kristoffersen" userId="d30d1cd4-c1d6-4122-9518-a2d96cf9ddbd" providerId="ADAL" clId="{BF412E4A-BA95-4AB4-B5FE-311244134644}" dt="2025-10-08T11:01:46.142" v="10698" actId="255"/>
          <ac:spMkLst>
            <pc:docMk/>
            <pc:sldMk cId="2352353972" sldId="294"/>
            <ac:spMk id="5" creationId="{E027FFFF-4740-87F5-DDC1-4D0C86E8304D}"/>
          </ac:spMkLst>
        </pc:spChg>
      </pc:sldChg>
      <pc:sldChg chg="addSp modSp new del mod">
        <pc:chgData name="Maria Forsberg Kristoffersen" userId="d30d1cd4-c1d6-4122-9518-a2d96cf9ddbd" providerId="ADAL" clId="{BF412E4A-BA95-4AB4-B5FE-311244134644}" dt="2025-10-16T07:59:31.234" v="11814" actId="47"/>
        <pc:sldMkLst>
          <pc:docMk/>
          <pc:sldMk cId="2345850716" sldId="295"/>
        </pc:sldMkLst>
      </pc:sldChg>
      <pc:sldChg chg="modSp new del mod">
        <pc:chgData name="Maria Forsberg Kristoffersen" userId="d30d1cd4-c1d6-4122-9518-a2d96cf9ddbd" providerId="ADAL" clId="{BF412E4A-BA95-4AB4-B5FE-311244134644}" dt="2025-10-23T10:42:53.873" v="14100" actId="47"/>
        <pc:sldMkLst>
          <pc:docMk/>
          <pc:sldMk cId="3470632499" sldId="295"/>
        </pc:sldMkLst>
      </pc:sldChg>
      <pc:sldChg chg="modSp new del mod">
        <pc:chgData name="Maria Forsberg Kristoffersen" userId="d30d1cd4-c1d6-4122-9518-a2d96cf9ddbd" providerId="ADAL" clId="{BF412E4A-BA95-4AB4-B5FE-311244134644}" dt="2025-10-23T10:43:02.829" v="14101" actId="47"/>
        <pc:sldMkLst>
          <pc:docMk/>
          <pc:sldMk cId="1051545515" sldId="296"/>
        </pc:sldMkLst>
      </pc:sldChg>
      <pc:sldChg chg="modSp new del">
        <pc:chgData name="Maria Forsberg Kristoffersen" userId="d30d1cd4-c1d6-4122-9518-a2d96cf9ddbd" providerId="ADAL" clId="{BF412E4A-BA95-4AB4-B5FE-311244134644}" dt="2025-10-22T12:14:05.789" v="12885" actId="47"/>
        <pc:sldMkLst>
          <pc:docMk/>
          <pc:sldMk cId="2094176503" sldId="296"/>
        </pc:sldMkLst>
      </pc:sldChg>
      <pc:sldChg chg="addSp delSp modSp new del mod">
        <pc:chgData name="Maria Forsberg Kristoffersen" userId="d30d1cd4-c1d6-4122-9518-a2d96cf9ddbd" providerId="ADAL" clId="{BF412E4A-BA95-4AB4-B5FE-311244134644}" dt="2025-10-23T10:43:03.353" v="14102" actId="47"/>
        <pc:sldMkLst>
          <pc:docMk/>
          <pc:sldMk cId="2431750671" sldId="297"/>
        </pc:sldMkLst>
      </pc:sldChg>
      <pc:sldChg chg="new del">
        <pc:chgData name="Maria Forsberg Kristoffersen" userId="d30d1cd4-c1d6-4122-9518-a2d96cf9ddbd" providerId="ADAL" clId="{BF412E4A-BA95-4AB4-B5FE-311244134644}" dt="2025-10-23T09:36:42.114" v="13109" actId="47"/>
        <pc:sldMkLst>
          <pc:docMk/>
          <pc:sldMk cId="277045742" sldId="298"/>
        </pc:sldMkLst>
      </pc:sldChg>
      <pc:sldChg chg="new del">
        <pc:chgData name="Maria Forsberg Kristoffersen" userId="d30d1cd4-c1d6-4122-9518-a2d96cf9ddbd" providerId="ADAL" clId="{BF412E4A-BA95-4AB4-B5FE-311244134644}" dt="2025-10-23T09:36:21.266" v="13092" actId="47"/>
        <pc:sldMkLst>
          <pc:docMk/>
          <pc:sldMk cId="1839702909" sldId="299"/>
        </pc:sldMkLst>
      </pc:sldChg>
      <pc:sldChg chg="addSp delSp modSp new mod ord">
        <pc:chgData name="Maria Forsberg Kristoffersen" userId="d30d1cd4-c1d6-4122-9518-a2d96cf9ddbd" providerId="ADAL" clId="{BF412E4A-BA95-4AB4-B5FE-311244134644}" dt="2025-10-30T08:01:40.894" v="14888" actId="255"/>
        <pc:sldMkLst>
          <pc:docMk/>
          <pc:sldMk cId="3425027383" sldId="300"/>
        </pc:sldMkLst>
        <pc:spChg chg="mod">
          <ac:chgData name="Maria Forsberg Kristoffersen" userId="d30d1cd4-c1d6-4122-9518-a2d96cf9ddbd" providerId="ADAL" clId="{BF412E4A-BA95-4AB4-B5FE-311244134644}" dt="2025-10-23T10:50:09.570" v="14532" actId="255"/>
          <ac:spMkLst>
            <pc:docMk/>
            <pc:sldMk cId="3425027383" sldId="300"/>
            <ac:spMk id="2" creationId="{A36C8906-7AF6-622D-3620-783859AF7C56}"/>
          </ac:spMkLst>
        </pc:spChg>
        <pc:spChg chg="add del mod">
          <ac:chgData name="Maria Forsberg Kristoffersen" userId="d30d1cd4-c1d6-4122-9518-a2d96cf9ddbd" providerId="ADAL" clId="{BF412E4A-BA95-4AB4-B5FE-311244134644}" dt="2025-10-30T08:01:40.894" v="14888" actId="255"/>
          <ac:spMkLst>
            <pc:docMk/>
            <pc:sldMk cId="3425027383" sldId="300"/>
            <ac:spMk id="4" creationId="{8E3BA459-C7F9-18D2-5554-224D0041BC7D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5-10-23T13:01:44.865" v="14887" actId="47"/>
        <pc:sldMkLst>
          <pc:docMk/>
          <pc:sldMk cId="768932562" sldId="301"/>
        </pc:sldMkLst>
      </pc:sldChg>
      <pc:sldChg chg="addSp delSp modSp new del mod">
        <pc:chgData name="Maria Forsberg Kristoffersen" userId="d30d1cd4-c1d6-4122-9518-a2d96cf9ddbd" providerId="ADAL" clId="{BF412E4A-BA95-4AB4-B5FE-311244134644}" dt="2025-10-23T10:44:02.586" v="14144" actId="47"/>
        <pc:sldMkLst>
          <pc:docMk/>
          <pc:sldMk cId="835813804" sldId="302"/>
        </pc:sldMkLst>
      </pc:sldChg>
      <pc:sldChg chg="modSp mod">
        <pc:chgData name="Maria Forsberg Kristoffersen" userId="d30d1cd4-c1d6-4122-9518-a2d96cf9ddbd" providerId="ADAL" clId="{BF412E4A-BA95-4AB4-B5FE-311244134644}" dt="2025-10-30T08:07:11.088" v="14962" actId="1076"/>
        <pc:sldMkLst>
          <pc:docMk/>
          <pc:sldMk cId="4225418287" sldId="303"/>
        </pc:sldMkLst>
        <pc:spChg chg="mod">
          <ac:chgData name="Maria Forsberg Kristoffersen" userId="d30d1cd4-c1d6-4122-9518-a2d96cf9ddbd" providerId="ADAL" clId="{BF412E4A-BA95-4AB4-B5FE-311244134644}" dt="2025-10-30T08:07:11.088" v="14962" actId="1076"/>
          <ac:spMkLst>
            <pc:docMk/>
            <pc:sldMk cId="4225418287" sldId="303"/>
            <ac:spMk id="2" creationId="{73BF190A-6765-C2EE-58CC-C27CAD8A3351}"/>
          </ac:spMkLst>
        </pc:spChg>
        <pc:spChg chg="mod">
          <ac:chgData name="Maria Forsberg Kristoffersen" userId="d30d1cd4-c1d6-4122-9518-a2d96cf9ddbd" providerId="ADAL" clId="{BF412E4A-BA95-4AB4-B5FE-311244134644}" dt="2025-10-30T08:06:54.298" v="14961" actId="113"/>
          <ac:spMkLst>
            <pc:docMk/>
            <pc:sldMk cId="4225418287" sldId="303"/>
            <ac:spMk id="4" creationId="{1E2E7830-B211-64EA-C7B7-76AA5477C125}"/>
          </ac:spMkLst>
        </pc:spChg>
      </pc:sldChg>
      <pc:sldChg chg="modSp mod">
        <pc:chgData name="Maria Forsberg Kristoffersen" userId="d30d1cd4-c1d6-4122-9518-a2d96cf9ddbd" providerId="ADAL" clId="{BF412E4A-BA95-4AB4-B5FE-311244134644}" dt="2025-10-30T08:07:18.139" v="14963" actId="255"/>
        <pc:sldMkLst>
          <pc:docMk/>
          <pc:sldMk cId="2334996907" sldId="304"/>
        </pc:sldMkLst>
        <pc:spChg chg="mod">
          <ac:chgData name="Maria Forsberg Kristoffersen" userId="d30d1cd4-c1d6-4122-9518-a2d96cf9ddbd" providerId="ADAL" clId="{BF412E4A-BA95-4AB4-B5FE-311244134644}" dt="2025-10-30T08:05:01.403" v="14936" actId="1076"/>
          <ac:spMkLst>
            <pc:docMk/>
            <pc:sldMk cId="2334996907" sldId="304"/>
            <ac:spMk id="2" creationId="{FB099D9B-55A6-FC70-55C6-ACD8B3A43EB8}"/>
          </ac:spMkLst>
        </pc:spChg>
        <pc:spChg chg="mod">
          <ac:chgData name="Maria Forsberg Kristoffersen" userId="d30d1cd4-c1d6-4122-9518-a2d96cf9ddbd" providerId="ADAL" clId="{BF412E4A-BA95-4AB4-B5FE-311244134644}" dt="2025-10-30T08:07:18.139" v="14963" actId="255"/>
          <ac:spMkLst>
            <pc:docMk/>
            <pc:sldMk cId="2334996907" sldId="304"/>
            <ac:spMk id="4" creationId="{EE891385-DCF4-53BA-5940-2C944E8AA933}"/>
          </ac:spMkLst>
        </pc:spChg>
      </pc:sldChg>
      <pc:sldChg chg="modSp mod">
        <pc:chgData name="Maria Forsberg Kristoffersen" userId="d30d1cd4-c1d6-4122-9518-a2d96cf9ddbd" providerId="ADAL" clId="{BF412E4A-BA95-4AB4-B5FE-311244134644}" dt="2025-10-30T09:53:45.095" v="15002" actId="14100"/>
        <pc:sldMkLst>
          <pc:docMk/>
          <pc:sldMk cId="3829593668" sldId="305"/>
        </pc:sldMkLst>
        <pc:spChg chg="mod">
          <ac:chgData name="Maria Forsberg Kristoffersen" userId="d30d1cd4-c1d6-4122-9518-a2d96cf9ddbd" providerId="ADAL" clId="{BF412E4A-BA95-4AB4-B5FE-311244134644}" dt="2025-10-30T09:53:45.095" v="15002" actId="14100"/>
          <ac:spMkLst>
            <pc:docMk/>
            <pc:sldMk cId="3829593668" sldId="305"/>
            <ac:spMk id="4" creationId="{796DE2AB-D73A-6001-EC72-567E32351D00}"/>
          </ac:spMkLst>
        </pc:spChg>
      </pc:sldChg>
      <pc:sldChg chg="modSp mod">
        <pc:chgData name="Maria Forsberg Kristoffersen" userId="d30d1cd4-c1d6-4122-9518-a2d96cf9ddbd" providerId="ADAL" clId="{BF412E4A-BA95-4AB4-B5FE-311244134644}" dt="2025-10-30T09:53:19.072" v="14999" actId="255"/>
        <pc:sldMkLst>
          <pc:docMk/>
          <pc:sldMk cId="938347240" sldId="306"/>
        </pc:sldMkLst>
        <pc:spChg chg="mod">
          <ac:chgData name="Maria Forsberg Kristoffersen" userId="d30d1cd4-c1d6-4122-9518-a2d96cf9ddbd" providerId="ADAL" clId="{BF412E4A-BA95-4AB4-B5FE-311244134644}" dt="2025-10-30T08:07:56.317" v="14969" actId="1076"/>
          <ac:spMkLst>
            <pc:docMk/>
            <pc:sldMk cId="938347240" sldId="306"/>
            <ac:spMk id="2" creationId="{29D88985-F905-4E2E-00BD-188FDE4378D1}"/>
          </ac:spMkLst>
        </pc:spChg>
        <pc:spChg chg="mod">
          <ac:chgData name="Maria Forsberg Kristoffersen" userId="d30d1cd4-c1d6-4122-9518-a2d96cf9ddbd" providerId="ADAL" clId="{BF412E4A-BA95-4AB4-B5FE-311244134644}" dt="2025-10-30T09:53:19.072" v="14999" actId="255"/>
          <ac:spMkLst>
            <pc:docMk/>
            <pc:sldMk cId="938347240" sldId="306"/>
            <ac:spMk id="4" creationId="{8BE59982-32D9-D09C-FFC9-A2245DFD4904}"/>
          </ac:spMkLst>
        </pc:spChg>
        <pc:spChg chg="mod">
          <ac:chgData name="Maria Forsberg Kristoffersen" userId="d30d1cd4-c1d6-4122-9518-a2d96cf9ddbd" providerId="ADAL" clId="{BF412E4A-BA95-4AB4-B5FE-311244134644}" dt="2025-10-30T08:08:07.430" v="14970" actId="1076"/>
          <ac:spMkLst>
            <pc:docMk/>
            <pc:sldMk cId="938347240" sldId="306"/>
            <ac:spMk id="6" creationId="{ACB55270-B78A-AD47-BE9C-2004CE0BC52F}"/>
          </ac:spMkLst>
        </pc:spChg>
      </pc:sldChg>
      <pc:sldChg chg="modSp mod">
        <pc:chgData name="Maria Forsberg Kristoffersen" userId="d30d1cd4-c1d6-4122-9518-a2d96cf9ddbd" providerId="ADAL" clId="{BF412E4A-BA95-4AB4-B5FE-311244134644}" dt="2025-10-30T08:09:25.019" v="14983" actId="20577"/>
        <pc:sldMkLst>
          <pc:docMk/>
          <pc:sldMk cId="4030609866" sldId="307"/>
        </pc:sldMkLst>
        <pc:spChg chg="mod">
          <ac:chgData name="Maria Forsberg Kristoffersen" userId="d30d1cd4-c1d6-4122-9518-a2d96cf9ddbd" providerId="ADAL" clId="{BF412E4A-BA95-4AB4-B5FE-311244134644}" dt="2025-10-30T08:08:52.231" v="14976" actId="1076"/>
          <ac:spMkLst>
            <pc:docMk/>
            <pc:sldMk cId="4030609866" sldId="307"/>
            <ac:spMk id="2" creationId="{BDC7561A-28E7-1810-B017-42A2076BD0B9}"/>
          </ac:spMkLst>
        </pc:spChg>
        <pc:spChg chg="mod">
          <ac:chgData name="Maria Forsberg Kristoffersen" userId="d30d1cd4-c1d6-4122-9518-a2d96cf9ddbd" providerId="ADAL" clId="{BF412E4A-BA95-4AB4-B5FE-311244134644}" dt="2025-10-30T08:09:25.019" v="14983" actId="20577"/>
          <ac:spMkLst>
            <pc:docMk/>
            <pc:sldMk cId="4030609866" sldId="307"/>
            <ac:spMk id="4" creationId="{83C33675-C819-82A2-DA33-F1E3CFFBC50E}"/>
          </ac:spMkLst>
        </pc:spChg>
      </pc:sldChg>
      <pc:sldChg chg="modSp mod">
        <pc:chgData name="Maria Forsberg Kristoffersen" userId="d30d1cd4-c1d6-4122-9518-a2d96cf9ddbd" providerId="ADAL" clId="{BF412E4A-BA95-4AB4-B5FE-311244134644}" dt="2025-10-30T09:52:59.480" v="14997" actId="255"/>
        <pc:sldMkLst>
          <pc:docMk/>
          <pc:sldMk cId="2940365231" sldId="308"/>
        </pc:sldMkLst>
        <pc:spChg chg="mod">
          <ac:chgData name="Maria Forsberg Kristoffersen" userId="d30d1cd4-c1d6-4122-9518-a2d96cf9ddbd" providerId="ADAL" clId="{BF412E4A-BA95-4AB4-B5FE-311244134644}" dt="2025-10-30T08:10:07.688" v="14993" actId="20577"/>
          <ac:spMkLst>
            <pc:docMk/>
            <pc:sldMk cId="2940365231" sldId="308"/>
            <ac:spMk id="2" creationId="{03B45E16-895D-D2CC-3FF7-C4627A44C5B1}"/>
          </ac:spMkLst>
        </pc:spChg>
        <pc:spChg chg="mod">
          <ac:chgData name="Maria Forsberg Kristoffersen" userId="d30d1cd4-c1d6-4122-9518-a2d96cf9ddbd" providerId="ADAL" clId="{BF412E4A-BA95-4AB4-B5FE-311244134644}" dt="2025-10-30T09:52:59.480" v="14997" actId="255"/>
          <ac:spMkLst>
            <pc:docMk/>
            <pc:sldMk cId="2940365231" sldId="308"/>
            <ac:spMk id="4" creationId="{7CA53CEB-CFBE-B296-5B76-1CCDFF666E77}"/>
          </ac:spMkLst>
        </pc:spChg>
      </pc:sldChg>
    </pc:docChg>
  </pc:docChgLst>
  <pc:docChgLst>
    <pc:chgData name="Maria Forsberg Kristoffersen" userId="S::maria.kristoffersen@novari.no::d30d1cd4-c1d6-4122-9518-a2d96cf9ddbd" providerId="AD" clId="Web-{0A1AF052-20F2-C675-1BF8-CB2D310392C6}"/>
    <pc:docChg chg="mod addSld delSld modSld">
      <pc:chgData name="Maria Forsberg Kristoffersen" userId="S::maria.kristoffersen@novari.no::d30d1cd4-c1d6-4122-9518-a2d96cf9ddbd" providerId="AD" clId="Web-{0A1AF052-20F2-C675-1BF8-CB2D310392C6}" dt="2025-08-26T07:55:11.514" v="196" actId="20577"/>
      <pc:docMkLst>
        <pc:docMk/>
      </pc:docMkLst>
      <pc:sldChg chg="modSp">
        <pc:chgData name="Maria Forsberg Kristoffersen" userId="S::maria.kristoffersen@novari.no::d30d1cd4-c1d6-4122-9518-a2d96cf9ddbd" providerId="AD" clId="Web-{0A1AF052-20F2-C675-1BF8-CB2D310392C6}" dt="2025-08-26T07:53:33.057" v="166" actId="20577"/>
        <pc:sldMkLst>
          <pc:docMk/>
          <pc:sldMk cId="314193089" sldId="259"/>
        </pc:sldMkLst>
      </pc:sldChg>
      <pc:sldChg chg="modSp addAnim">
        <pc:chgData name="Maria Forsberg Kristoffersen" userId="S::maria.kristoffersen@novari.no::d30d1cd4-c1d6-4122-9518-a2d96cf9ddbd" providerId="AD" clId="Web-{0A1AF052-20F2-C675-1BF8-CB2D310392C6}" dt="2025-08-26T07:55:11.514" v="196" actId="20577"/>
        <pc:sldMkLst>
          <pc:docMk/>
          <pc:sldMk cId="3825353730" sldId="263"/>
        </pc:sldMkLst>
      </pc:sldChg>
      <pc:sldChg chg="modSp modCm">
        <pc:chgData name="Maria Forsberg Kristoffersen" userId="S::maria.kristoffersen@novari.no::d30d1cd4-c1d6-4122-9518-a2d96cf9ddbd" providerId="AD" clId="Web-{0A1AF052-20F2-C675-1BF8-CB2D310392C6}" dt="2025-08-25T11:26:23.421" v="33" actId="20577"/>
        <pc:sldMkLst>
          <pc:docMk/>
          <pc:sldMk cId="2396026900" sldId="26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ia Forsberg Kristoffersen" userId="S::maria.kristoffersen@novari.no::d30d1cd4-c1d6-4122-9518-a2d96cf9ddbd" providerId="AD" clId="Web-{0A1AF052-20F2-C675-1BF8-CB2D310392C6}" dt="2025-08-25T11:26:18.077" v="32" actId="20577"/>
              <pc2:cmMkLst xmlns:pc2="http://schemas.microsoft.com/office/powerpoint/2019/9/main/command">
                <pc:docMk/>
                <pc:sldMk cId="2396026900" sldId="264"/>
                <pc2:cmMk id="{5DAE295F-CFB2-4F38-B7B0-F576EF27C970}"/>
              </pc2:cmMkLst>
            </pc226:cmChg>
          </p:ext>
        </pc:extLst>
      </pc:sldChg>
      <pc:sldChg chg="modSp new del">
        <pc:chgData name="Maria Forsberg Kristoffersen" userId="S::maria.kristoffersen@novari.no::d30d1cd4-c1d6-4122-9518-a2d96cf9ddbd" providerId="AD" clId="Web-{0A1AF052-20F2-C675-1BF8-CB2D310392C6}" dt="2025-08-25T12:28:13.692" v="159"/>
        <pc:sldMkLst>
          <pc:docMk/>
          <pc:sldMk cId="3224796036" sldId="272"/>
        </pc:sldMkLst>
      </pc:sldChg>
    </pc:docChg>
  </pc:docChgLst>
  <pc:docChgLst>
    <pc:chgData name="Bernt Andreas Johnsen" userId="20fa19e7-eb03-4a0c-bf6b-feb025d36a67" providerId="ADAL" clId="{55EC33E8-1B06-4053-A928-68AF73990FAC}"/>
    <pc:docChg chg="undo redo custSel addSld delSld modSld sldOrd">
      <pc:chgData name="Bernt Andreas Johnsen" userId="20fa19e7-eb03-4a0c-bf6b-feb025d36a67" providerId="ADAL" clId="{55EC33E8-1B06-4053-A928-68AF73990FAC}" dt="2025-10-30T09:43:05.589" v="5500" actId="14100"/>
      <pc:docMkLst>
        <pc:docMk/>
      </pc:docMkLst>
      <pc:sldChg chg="new del">
        <pc:chgData name="Bernt Andreas Johnsen" userId="20fa19e7-eb03-4a0c-bf6b-feb025d36a67" providerId="ADAL" clId="{55EC33E8-1B06-4053-A928-68AF73990FAC}" dt="2025-10-29T06:52:53.133" v="4" actId="47"/>
        <pc:sldMkLst>
          <pc:docMk/>
          <pc:sldMk cId="4200480894" sldId="301"/>
        </pc:sldMkLst>
      </pc:sldChg>
      <pc:sldChg chg="addSp delSp modSp new mod ord">
        <pc:chgData name="Bernt Andreas Johnsen" userId="20fa19e7-eb03-4a0c-bf6b-feb025d36a67" providerId="ADAL" clId="{55EC33E8-1B06-4053-A928-68AF73990FAC}" dt="2025-10-29T10:00:42.463" v="5224" actId="108"/>
        <pc:sldMkLst>
          <pc:docMk/>
          <pc:sldMk cId="300700999" sldId="302"/>
        </pc:sldMkLst>
        <pc:spChg chg="mod">
          <ac:chgData name="Bernt Andreas Johnsen" userId="20fa19e7-eb03-4a0c-bf6b-feb025d36a67" providerId="ADAL" clId="{55EC33E8-1B06-4053-A928-68AF73990FAC}" dt="2025-10-29T10:00:42.463" v="5224" actId="108"/>
          <ac:spMkLst>
            <pc:docMk/>
            <pc:sldMk cId="300700999" sldId="302"/>
            <ac:spMk id="2" creationId="{820B008A-C009-ECDE-3D0C-A401D36EB44C}"/>
          </ac:spMkLst>
        </pc:spChg>
        <pc:spChg chg="del">
          <ac:chgData name="Bernt Andreas Johnsen" userId="20fa19e7-eb03-4a0c-bf6b-feb025d36a67" providerId="ADAL" clId="{55EC33E8-1B06-4053-A928-68AF73990FAC}" dt="2025-10-29T07:06:56.271" v="24" actId="478"/>
          <ac:spMkLst>
            <pc:docMk/>
            <pc:sldMk cId="300700999" sldId="302"/>
            <ac:spMk id="4" creationId="{B6E3BFCB-771F-91F5-1D14-53CC2A923E42}"/>
          </ac:spMkLst>
        </pc:spChg>
        <pc:spChg chg="add">
          <ac:chgData name="Bernt Andreas Johnsen" userId="20fa19e7-eb03-4a0c-bf6b-feb025d36a67" providerId="ADAL" clId="{55EC33E8-1B06-4053-A928-68AF73990FAC}" dt="2025-10-29T07:33:57.700" v="1157" actId="11529"/>
          <ac:spMkLst>
            <pc:docMk/>
            <pc:sldMk cId="300700999" sldId="302"/>
            <ac:spMk id="6" creationId="{D0688709-4CBF-B124-5EAC-C8EFE81F32E3}"/>
          </ac:spMkLst>
        </pc:spChg>
        <pc:spChg chg="add mod">
          <ac:chgData name="Bernt Andreas Johnsen" userId="20fa19e7-eb03-4a0c-bf6b-feb025d36a67" providerId="ADAL" clId="{55EC33E8-1B06-4053-A928-68AF73990FAC}" dt="2025-10-29T07:34:35.082" v="1159" actId="207"/>
          <ac:spMkLst>
            <pc:docMk/>
            <pc:sldMk cId="300700999" sldId="302"/>
            <ac:spMk id="7" creationId="{8CFF4C94-5C14-A27A-F7FA-803AA8AE22C9}"/>
          </ac:spMkLst>
        </pc:spChg>
        <pc:spChg chg="add mod">
          <ac:chgData name="Bernt Andreas Johnsen" userId="20fa19e7-eb03-4a0c-bf6b-feb025d36a67" providerId="ADAL" clId="{55EC33E8-1B06-4053-A928-68AF73990FAC}" dt="2025-10-29T07:59:00.131" v="1199" actId="1076"/>
          <ac:spMkLst>
            <pc:docMk/>
            <pc:sldMk cId="300700999" sldId="302"/>
            <ac:spMk id="8" creationId="{13212562-20C1-21AD-CB23-F259FB892E13}"/>
          </ac:spMkLst>
        </pc:spChg>
        <pc:spChg chg="add del mod">
          <ac:chgData name="Bernt Andreas Johnsen" userId="20fa19e7-eb03-4a0c-bf6b-feb025d36a67" providerId="ADAL" clId="{55EC33E8-1B06-4053-A928-68AF73990FAC}" dt="2025-10-29T07:41:22.383" v="1181"/>
          <ac:spMkLst>
            <pc:docMk/>
            <pc:sldMk cId="300700999" sldId="302"/>
            <ac:spMk id="9" creationId="{4044975A-FBE6-36B9-42A9-AA53AD115127}"/>
          </ac:spMkLst>
        </pc:spChg>
        <pc:picChg chg="add del mod ord">
          <ac:chgData name="Bernt Andreas Johnsen" userId="20fa19e7-eb03-4a0c-bf6b-feb025d36a67" providerId="ADAL" clId="{55EC33E8-1B06-4053-A928-68AF73990FAC}" dt="2025-10-29T07:57:58.934" v="1195" actId="478"/>
          <ac:picMkLst>
            <pc:docMk/>
            <pc:sldMk cId="300700999" sldId="302"/>
            <ac:picMk id="5" creationId="{3B32CBB4-7E33-4239-3EC2-26777B100D39}"/>
          </ac:picMkLst>
        </pc:picChg>
        <pc:picChg chg="add mod ord">
          <ac:chgData name="Bernt Andreas Johnsen" userId="20fa19e7-eb03-4a0c-bf6b-feb025d36a67" providerId="ADAL" clId="{55EC33E8-1B06-4053-A928-68AF73990FAC}" dt="2025-10-29T07:58:46.239" v="1198" actId="167"/>
          <ac:picMkLst>
            <pc:docMk/>
            <pc:sldMk cId="300700999" sldId="302"/>
            <ac:picMk id="10" creationId="{94D55F3F-54CB-4461-6245-FDEEC0BE2D5A}"/>
          </ac:picMkLst>
        </pc:picChg>
      </pc:sldChg>
      <pc:sldChg chg="addSp modSp new mod">
        <pc:chgData name="Bernt Andreas Johnsen" userId="20fa19e7-eb03-4a0c-bf6b-feb025d36a67" providerId="ADAL" clId="{55EC33E8-1B06-4053-A928-68AF73990FAC}" dt="2025-10-29T10:02:21.815" v="5246" actId="1076"/>
        <pc:sldMkLst>
          <pc:docMk/>
          <pc:sldMk cId="4225418287" sldId="303"/>
        </pc:sldMkLst>
        <pc:spChg chg="mod">
          <ac:chgData name="Bernt Andreas Johnsen" userId="20fa19e7-eb03-4a0c-bf6b-feb025d36a67" providerId="ADAL" clId="{55EC33E8-1B06-4053-A928-68AF73990FAC}" dt="2025-10-29T10:02:21.815" v="5246" actId="1076"/>
          <ac:spMkLst>
            <pc:docMk/>
            <pc:sldMk cId="4225418287" sldId="303"/>
            <ac:spMk id="2" creationId="{73BF190A-6765-C2EE-58CC-C27CAD8A3351}"/>
          </ac:spMkLst>
        </pc:spChg>
        <pc:spChg chg="mod">
          <ac:chgData name="Bernt Andreas Johnsen" userId="20fa19e7-eb03-4a0c-bf6b-feb025d36a67" providerId="ADAL" clId="{55EC33E8-1B06-4053-A928-68AF73990FAC}" dt="2025-10-29T07:41:44.399" v="1182" actId="20577"/>
          <ac:spMkLst>
            <pc:docMk/>
            <pc:sldMk cId="4225418287" sldId="303"/>
            <ac:spMk id="4" creationId="{1E2E7830-B211-64EA-C7B7-76AA5477C125}"/>
          </ac:spMkLst>
        </pc:spChg>
        <pc:spChg chg="add mod">
          <ac:chgData name="Bernt Andreas Johnsen" userId="20fa19e7-eb03-4a0c-bf6b-feb025d36a67" providerId="ADAL" clId="{55EC33E8-1B06-4053-A928-68AF73990FAC}" dt="2025-10-29T09:59:54.433" v="5222"/>
          <ac:spMkLst>
            <pc:docMk/>
            <pc:sldMk cId="4225418287" sldId="303"/>
            <ac:spMk id="5" creationId="{406CCADA-A17A-1AE8-ACD1-0EC1D88558B6}"/>
          </ac:spMkLst>
        </pc:spChg>
      </pc:sldChg>
      <pc:sldChg chg="addSp delSp modSp new mod">
        <pc:chgData name="Bernt Andreas Johnsen" userId="20fa19e7-eb03-4a0c-bf6b-feb025d36a67" providerId="ADAL" clId="{55EC33E8-1B06-4053-A928-68AF73990FAC}" dt="2025-10-29T10:08:47.378" v="5344" actId="20577"/>
        <pc:sldMkLst>
          <pc:docMk/>
          <pc:sldMk cId="2334996907" sldId="304"/>
        </pc:sldMkLst>
        <pc:spChg chg="add del mod">
          <ac:chgData name="Bernt Andreas Johnsen" userId="20fa19e7-eb03-4a0c-bf6b-feb025d36a67" providerId="ADAL" clId="{55EC33E8-1B06-4053-A928-68AF73990FAC}" dt="2025-10-29T10:06:15.073" v="5323" actId="6549"/>
          <ac:spMkLst>
            <pc:docMk/>
            <pc:sldMk cId="2334996907" sldId="304"/>
            <ac:spMk id="2" creationId="{FB099D9B-55A6-FC70-55C6-ACD8B3A43EB8}"/>
          </ac:spMkLst>
        </pc:spChg>
        <pc:spChg chg="mod">
          <ac:chgData name="Bernt Andreas Johnsen" userId="20fa19e7-eb03-4a0c-bf6b-feb025d36a67" providerId="ADAL" clId="{55EC33E8-1B06-4053-A928-68AF73990FAC}" dt="2025-10-29T10:08:47.378" v="5344" actId="20577"/>
          <ac:spMkLst>
            <pc:docMk/>
            <pc:sldMk cId="2334996907" sldId="304"/>
            <ac:spMk id="4" creationId="{EE891385-DCF4-53BA-5940-2C944E8AA933}"/>
          </ac:spMkLst>
        </pc:spChg>
        <pc:spChg chg="add mod">
          <ac:chgData name="Bernt Andreas Johnsen" userId="20fa19e7-eb03-4a0c-bf6b-feb025d36a67" providerId="ADAL" clId="{55EC33E8-1B06-4053-A928-68AF73990FAC}" dt="2025-10-29T10:04:41.073" v="5275"/>
          <ac:spMkLst>
            <pc:docMk/>
            <pc:sldMk cId="2334996907" sldId="304"/>
            <ac:spMk id="5" creationId="{FA87EA3C-F9C6-E66B-B0B2-749DF45A2BC9}"/>
          </ac:spMkLst>
        </pc:spChg>
        <pc:spChg chg="add del mod">
          <ac:chgData name="Bernt Andreas Johnsen" userId="20fa19e7-eb03-4a0c-bf6b-feb025d36a67" providerId="ADAL" clId="{55EC33E8-1B06-4053-A928-68AF73990FAC}" dt="2025-10-29T10:05:24.388" v="5279" actId="478"/>
          <ac:spMkLst>
            <pc:docMk/>
            <pc:sldMk cId="2334996907" sldId="304"/>
            <ac:spMk id="7" creationId="{48C962C7-95F7-765F-2AA0-DD42D132DFFC}"/>
          </ac:spMkLst>
        </pc:spChg>
      </pc:sldChg>
      <pc:sldChg chg="addSp delSp modSp new mod modClrScheme chgLayout">
        <pc:chgData name="Bernt Andreas Johnsen" userId="20fa19e7-eb03-4a0c-bf6b-feb025d36a67" providerId="ADAL" clId="{55EC33E8-1B06-4053-A928-68AF73990FAC}" dt="2025-10-29T10:06:59.759" v="5329" actId="6549"/>
        <pc:sldMkLst>
          <pc:docMk/>
          <pc:sldMk cId="3829593668" sldId="305"/>
        </pc:sldMkLst>
        <pc:spChg chg="mod ord">
          <ac:chgData name="Bernt Andreas Johnsen" userId="20fa19e7-eb03-4a0c-bf6b-feb025d36a67" providerId="ADAL" clId="{55EC33E8-1B06-4053-A928-68AF73990FAC}" dt="2025-10-29T10:06:59.759" v="5329" actId="6549"/>
          <ac:spMkLst>
            <pc:docMk/>
            <pc:sldMk cId="3829593668" sldId="305"/>
            <ac:spMk id="2" creationId="{622433F7-5B06-A849-0ADE-DB1266A94EF3}"/>
          </ac:spMkLst>
        </pc:spChg>
        <pc:spChg chg="mod ord">
          <ac:chgData name="Bernt Andreas Johnsen" userId="20fa19e7-eb03-4a0c-bf6b-feb025d36a67" providerId="ADAL" clId="{55EC33E8-1B06-4053-A928-68AF73990FAC}" dt="2025-10-29T08:23:33.706" v="1706" actId="700"/>
          <ac:spMkLst>
            <pc:docMk/>
            <pc:sldMk cId="3829593668" sldId="305"/>
            <ac:spMk id="3" creationId="{3BA96FE8-A585-F9EB-57E1-6B72EE39AEBD}"/>
          </ac:spMkLst>
        </pc:spChg>
        <pc:spChg chg="mod ord">
          <ac:chgData name="Bernt Andreas Johnsen" userId="20fa19e7-eb03-4a0c-bf6b-feb025d36a67" providerId="ADAL" clId="{55EC33E8-1B06-4053-A928-68AF73990FAC}" dt="2025-10-29T08:54:20.203" v="2961" actId="255"/>
          <ac:spMkLst>
            <pc:docMk/>
            <pc:sldMk cId="3829593668" sldId="305"/>
            <ac:spMk id="4" creationId="{796DE2AB-D73A-6001-EC72-567E32351D00}"/>
          </ac:spMkLst>
        </pc:spChg>
        <pc:spChg chg="add del mod ord">
          <ac:chgData name="Bernt Andreas Johnsen" userId="20fa19e7-eb03-4a0c-bf6b-feb025d36a67" providerId="ADAL" clId="{55EC33E8-1B06-4053-A928-68AF73990FAC}" dt="2025-10-29T08:23:33.706" v="1706" actId="700"/>
          <ac:spMkLst>
            <pc:docMk/>
            <pc:sldMk cId="3829593668" sldId="305"/>
            <ac:spMk id="7" creationId="{34A96ADE-96C6-2B90-7F35-48BAC9658E2D}"/>
          </ac:spMkLst>
        </pc:spChg>
        <pc:spChg chg="add del mod ord">
          <ac:chgData name="Bernt Andreas Johnsen" userId="20fa19e7-eb03-4a0c-bf6b-feb025d36a67" providerId="ADAL" clId="{55EC33E8-1B06-4053-A928-68AF73990FAC}" dt="2025-10-29T08:23:33.706" v="1706" actId="700"/>
          <ac:spMkLst>
            <pc:docMk/>
            <pc:sldMk cId="3829593668" sldId="305"/>
            <ac:spMk id="8" creationId="{C22764DF-5F77-B7AC-D9A2-7222060568A9}"/>
          </ac:spMkLst>
        </pc:spChg>
        <pc:spChg chg="add mod">
          <ac:chgData name="Bernt Andreas Johnsen" userId="20fa19e7-eb03-4a0c-bf6b-feb025d36a67" providerId="ADAL" clId="{55EC33E8-1B06-4053-A928-68AF73990FAC}" dt="2025-10-29T08:33:03.290" v="2332" actId="20577"/>
          <ac:spMkLst>
            <pc:docMk/>
            <pc:sldMk cId="3829593668" sldId="305"/>
            <ac:spMk id="10" creationId="{D1039B39-11E8-9862-01EC-E8F4C16385B1}"/>
          </ac:spMkLst>
        </pc:spChg>
        <pc:picChg chg="add del mod">
          <ac:chgData name="Bernt Andreas Johnsen" userId="20fa19e7-eb03-4a0c-bf6b-feb025d36a67" providerId="ADAL" clId="{55EC33E8-1B06-4053-A928-68AF73990FAC}" dt="2025-10-29T08:21:48.253" v="1689" actId="478"/>
          <ac:picMkLst>
            <pc:docMk/>
            <pc:sldMk cId="3829593668" sldId="305"/>
            <ac:picMk id="5" creationId="{90BD178B-5E12-376B-0379-1B5325BB2336}"/>
          </ac:picMkLst>
        </pc:picChg>
        <pc:picChg chg="add mod">
          <ac:chgData name="Bernt Andreas Johnsen" userId="20fa19e7-eb03-4a0c-bf6b-feb025d36a67" providerId="ADAL" clId="{55EC33E8-1B06-4053-A928-68AF73990FAC}" dt="2025-10-29T08:52:29.249" v="2850" actId="1076"/>
          <ac:picMkLst>
            <pc:docMk/>
            <pc:sldMk cId="3829593668" sldId="305"/>
            <ac:picMk id="6" creationId="{EDDD0FC5-5F70-8A63-F203-0DD76A679FA3}"/>
          </ac:picMkLst>
        </pc:picChg>
        <pc:picChg chg="add mod">
          <ac:chgData name="Bernt Andreas Johnsen" userId="20fa19e7-eb03-4a0c-bf6b-feb025d36a67" providerId="ADAL" clId="{55EC33E8-1B06-4053-A928-68AF73990FAC}" dt="2025-10-29T08:52:35.256" v="2851" actId="1076"/>
          <ac:picMkLst>
            <pc:docMk/>
            <pc:sldMk cId="3829593668" sldId="305"/>
            <ac:picMk id="9" creationId="{A6C127D4-748D-D238-CD8A-994482EFB621}"/>
          </ac:picMkLst>
        </pc:picChg>
      </pc:sldChg>
      <pc:sldChg chg="addSp modSp new mod">
        <pc:chgData name="Bernt Andreas Johnsen" userId="20fa19e7-eb03-4a0c-bf6b-feb025d36a67" providerId="ADAL" clId="{55EC33E8-1B06-4053-A928-68AF73990FAC}" dt="2025-10-29T10:07:47.951" v="5336" actId="12"/>
        <pc:sldMkLst>
          <pc:docMk/>
          <pc:sldMk cId="938347240" sldId="306"/>
        </pc:sldMkLst>
        <pc:spChg chg="mod">
          <ac:chgData name="Bernt Andreas Johnsen" userId="20fa19e7-eb03-4a0c-bf6b-feb025d36a67" providerId="ADAL" clId="{55EC33E8-1B06-4053-A928-68AF73990FAC}" dt="2025-10-29T10:07:19.776" v="5333" actId="20577"/>
          <ac:spMkLst>
            <pc:docMk/>
            <pc:sldMk cId="938347240" sldId="306"/>
            <ac:spMk id="2" creationId="{29D88985-F905-4E2E-00BD-188FDE4378D1}"/>
          </ac:spMkLst>
        </pc:spChg>
        <pc:spChg chg="mod">
          <ac:chgData name="Bernt Andreas Johnsen" userId="20fa19e7-eb03-4a0c-bf6b-feb025d36a67" providerId="ADAL" clId="{55EC33E8-1B06-4053-A928-68AF73990FAC}" dt="2025-10-29T10:07:47.951" v="5336" actId="12"/>
          <ac:spMkLst>
            <pc:docMk/>
            <pc:sldMk cId="938347240" sldId="306"/>
            <ac:spMk id="4" creationId="{8BE59982-32D9-D09C-FFC9-A2245DFD4904}"/>
          </ac:spMkLst>
        </pc:spChg>
        <pc:spChg chg="add mod">
          <ac:chgData name="Bernt Andreas Johnsen" userId="20fa19e7-eb03-4a0c-bf6b-feb025d36a67" providerId="ADAL" clId="{55EC33E8-1B06-4053-A928-68AF73990FAC}" dt="2025-10-29T09:23:11.038" v="3931" actId="1076"/>
          <ac:spMkLst>
            <pc:docMk/>
            <pc:sldMk cId="938347240" sldId="306"/>
            <ac:spMk id="6" creationId="{ACB55270-B78A-AD47-BE9C-2004CE0BC52F}"/>
          </ac:spMkLst>
        </pc:spChg>
      </pc:sldChg>
      <pc:sldChg chg="modSp new mod">
        <pc:chgData name="Bernt Andreas Johnsen" userId="20fa19e7-eb03-4a0c-bf6b-feb025d36a67" providerId="ADAL" clId="{55EC33E8-1B06-4053-A928-68AF73990FAC}" dt="2025-10-29T10:08:35.759" v="5343" actId="20577"/>
        <pc:sldMkLst>
          <pc:docMk/>
          <pc:sldMk cId="4030609866" sldId="307"/>
        </pc:sldMkLst>
        <pc:spChg chg="mod">
          <ac:chgData name="Bernt Andreas Johnsen" userId="20fa19e7-eb03-4a0c-bf6b-feb025d36a67" providerId="ADAL" clId="{55EC33E8-1B06-4053-A928-68AF73990FAC}" dt="2025-10-29T10:08:35.759" v="5343" actId="20577"/>
          <ac:spMkLst>
            <pc:docMk/>
            <pc:sldMk cId="4030609866" sldId="307"/>
            <ac:spMk id="2" creationId="{BDC7561A-28E7-1810-B017-42A2076BD0B9}"/>
          </ac:spMkLst>
        </pc:spChg>
        <pc:spChg chg="mod">
          <ac:chgData name="Bernt Andreas Johnsen" userId="20fa19e7-eb03-4a0c-bf6b-feb025d36a67" providerId="ADAL" clId="{55EC33E8-1B06-4053-A928-68AF73990FAC}" dt="2025-10-29T09:21:37.157" v="3896" actId="6549"/>
          <ac:spMkLst>
            <pc:docMk/>
            <pc:sldMk cId="4030609866" sldId="307"/>
            <ac:spMk id="4" creationId="{83C33675-C819-82A2-DA33-F1E3CFFBC50E}"/>
          </ac:spMkLst>
        </pc:spChg>
      </pc:sldChg>
      <pc:sldChg chg="modSp new mod">
        <pc:chgData name="Bernt Andreas Johnsen" userId="20fa19e7-eb03-4a0c-bf6b-feb025d36a67" providerId="ADAL" clId="{55EC33E8-1B06-4053-A928-68AF73990FAC}" dt="2025-10-29T10:09:53.437" v="5348" actId="108"/>
        <pc:sldMkLst>
          <pc:docMk/>
          <pc:sldMk cId="2940365231" sldId="308"/>
        </pc:sldMkLst>
        <pc:spChg chg="mod">
          <ac:chgData name="Bernt Andreas Johnsen" userId="20fa19e7-eb03-4a0c-bf6b-feb025d36a67" providerId="ADAL" clId="{55EC33E8-1B06-4053-A928-68AF73990FAC}" dt="2025-10-29T10:09:53.437" v="5348" actId="108"/>
          <ac:spMkLst>
            <pc:docMk/>
            <pc:sldMk cId="2940365231" sldId="308"/>
            <ac:spMk id="2" creationId="{03B45E16-895D-D2CC-3FF7-C4627A44C5B1}"/>
          </ac:spMkLst>
        </pc:spChg>
        <pc:spChg chg="mod">
          <ac:chgData name="Bernt Andreas Johnsen" userId="20fa19e7-eb03-4a0c-bf6b-feb025d36a67" providerId="ADAL" clId="{55EC33E8-1B06-4053-A928-68AF73990FAC}" dt="2025-10-29T09:57:56.099" v="5218" actId="20577"/>
          <ac:spMkLst>
            <pc:docMk/>
            <pc:sldMk cId="2940365231" sldId="308"/>
            <ac:spMk id="4" creationId="{7CA53CEB-CFBE-B296-5B76-1CCDFF666E77}"/>
          </ac:spMkLst>
        </pc:spChg>
      </pc:sldChg>
      <pc:sldChg chg="addSp delSp modSp new mod setBg modClrScheme chgLayout modNotesTx">
        <pc:chgData name="Bernt Andreas Johnsen" userId="20fa19e7-eb03-4a0c-bf6b-feb025d36a67" providerId="ADAL" clId="{55EC33E8-1B06-4053-A928-68AF73990FAC}" dt="2025-10-30T09:43:05.589" v="5500" actId="14100"/>
        <pc:sldMkLst>
          <pc:docMk/>
          <pc:sldMk cId="2974522238" sldId="309"/>
        </pc:sldMkLst>
        <pc:spChg chg="mod ord">
          <ac:chgData name="Bernt Andreas Johnsen" userId="20fa19e7-eb03-4a0c-bf6b-feb025d36a67" providerId="ADAL" clId="{55EC33E8-1B06-4053-A928-68AF73990FAC}" dt="2025-10-29T09:48:47.694" v="4824" actId="1076"/>
          <ac:spMkLst>
            <pc:docMk/>
            <pc:sldMk cId="2974522238" sldId="309"/>
            <ac:spMk id="2" creationId="{670343DE-BB8D-D668-0F46-A77EB0241BA4}"/>
          </ac:spMkLst>
        </pc:spChg>
        <pc:spChg chg="mod ord">
          <ac:chgData name="Bernt Andreas Johnsen" userId="20fa19e7-eb03-4a0c-bf6b-feb025d36a67" providerId="ADAL" clId="{55EC33E8-1B06-4053-A928-68AF73990FAC}" dt="2025-10-29T09:48:27.210" v="4823" actId="700"/>
          <ac:spMkLst>
            <pc:docMk/>
            <pc:sldMk cId="2974522238" sldId="309"/>
            <ac:spMk id="3" creationId="{886DEAC0-9BA9-2A72-D06E-1A3B380307D2}"/>
          </ac:spMkLst>
        </pc:spChg>
        <pc:spChg chg="mod ord">
          <ac:chgData name="Bernt Andreas Johnsen" userId="20fa19e7-eb03-4a0c-bf6b-feb025d36a67" providerId="ADAL" clId="{55EC33E8-1B06-4053-A928-68AF73990FAC}" dt="2025-10-30T09:43:05.589" v="5500" actId="14100"/>
          <ac:spMkLst>
            <pc:docMk/>
            <pc:sldMk cId="2974522238" sldId="309"/>
            <ac:spMk id="4" creationId="{F35250B8-5CA1-6AC7-72BC-54A0E6213794}"/>
          </ac:spMkLst>
        </pc:spChg>
        <pc:spChg chg="add mod ord">
          <ac:chgData name="Bernt Andreas Johnsen" userId="20fa19e7-eb03-4a0c-bf6b-feb025d36a67" providerId="ADAL" clId="{55EC33E8-1B06-4053-A928-68AF73990FAC}" dt="2025-10-30T09:39:17.353" v="5499" actId="20577"/>
          <ac:spMkLst>
            <pc:docMk/>
            <pc:sldMk cId="2974522238" sldId="309"/>
            <ac:spMk id="5" creationId="{2E27393F-B95F-DA02-2ABF-26DBA5EE03FA}"/>
          </ac:spMkLst>
        </pc:spChg>
        <pc:spChg chg="add del mod ord">
          <ac:chgData name="Bernt Andreas Johnsen" userId="20fa19e7-eb03-4a0c-bf6b-feb025d36a67" providerId="ADAL" clId="{55EC33E8-1B06-4053-A928-68AF73990FAC}" dt="2025-10-29T09:52:15.624" v="4959" actId="478"/>
          <ac:spMkLst>
            <pc:docMk/>
            <pc:sldMk cId="2974522238" sldId="309"/>
            <ac:spMk id="6" creationId="{C9483F65-73F8-F61C-7011-973F53710C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30.10.2025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Tror det kun er Akershus, Østfold og  Buskerud som kjører VIGO-BAS. Dette er driftet av FRID.  </a:t>
            </a:r>
            <a:b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Flere av fylkene kjører nok enkelte komponenter av VIGO-BAS. Oslo kommune (deler av den benytter deler av VIGO-BAS og deler av </a:t>
            </a:r>
            <a:r>
              <a:rPr lang="nb-NO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OneIdentity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 </a:t>
            </a:r>
          </a:p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vi i BAS-teamet har av komponenter som kan påvirkes av  versjon 4 er to management agenter til MIM som kobler seg mellom FINT og VIGO-BAS. Der har vi laget en for utdannings og en for </a:t>
            </a:r>
            <a:r>
              <a:rPr lang="nb-NO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administrasjonskdomenet</a:t>
            </a: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7420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Andre halvdel av januar milepæl er avhengig av hva slags data som er tilgjengelig i beta </a:t>
            </a:r>
            <a:r>
              <a:rPr lang="nb-NO" err="1"/>
              <a:t>api</a:t>
            </a:r>
            <a:r>
              <a:rPr lang="nb-NO"/>
              <a:t>, fra Inschool og andre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26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/>
              <a:t>Vigo BAS agentene leverer et datasett inn til IDM-en til fylkene</a:t>
            </a:r>
          </a:p>
          <a:p>
            <a:r>
              <a:rPr lang="nb-NO" sz="1200"/>
              <a:t>Ikke noe komplekst å logge seg av og på løsningen – slå av all import. Her er de ikke avhengige av oss for å gjøre dette. </a:t>
            </a:r>
          </a:p>
          <a:p>
            <a:r>
              <a:rPr lang="nb-NO" sz="1200"/>
              <a:t>Problem: IDM- skriver tilbake til </a:t>
            </a:r>
            <a:r>
              <a:rPr lang="nb-NO" sz="1200" err="1"/>
              <a:t>InSchool</a:t>
            </a:r>
            <a:r>
              <a:rPr lang="nb-NO" sz="1200"/>
              <a:t> adapter. Høre med Daniel om testing av tilbake-skriving av feidenavn. Har Beta-miljøet </a:t>
            </a:r>
            <a:r>
              <a:rPr lang="nb-NO" sz="1200" err="1"/>
              <a:t>tilbakeskrivning</a:t>
            </a:r>
            <a:r>
              <a:rPr lang="nb-NO" sz="1200"/>
              <a:t>.?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955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Konkret hva betyr dette: det er en </a:t>
            </a:r>
            <a:r>
              <a:rPr lang="nb-NO" err="1"/>
              <a:t>anbefalning</a:t>
            </a:r>
            <a:r>
              <a:rPr lang="nb-NO"/>
              <a:t> av fylkene kobler seg av, ikke et krav. Sist sikre dato for riktig datalast er 5 mars. Etter denne datoen og frem til </a:t>
            </a:r>
            <a:r>
              <a:rPr lang="nb-NO" err="1"/>
              <a:t>vedlikeholdsvinduet</a:t>
            </a:r>
            <a:r>
              <a:rPr lang="nb-NO"/>
              <a:t> er over, så kan man ha ustabile data og ikke korrekte data.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5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Malen har flere oppsett. Velg blant dem på Hjem-fanen &gt; nedtrekksmenyen Nytt lysbilde. </a:t>
            </a:r>
            <a:br>
              <a:rPr lang="nb-NO"/>
            </a:br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Nivå 1-3 er punkter.</a:t>
            </a:r>
            <a:br>
              <a:rPr lang="nb-NO"/>
            </a:br>
            <a:r>
              <a:rPr lang="nb-NO"/>
              <a:t>Slå av/på punkter på Hjem-fanen.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</a:t>
            </a:r>
            <a:r>
              <a:rPr lang="nb-NO" err="1"/>
              <a:t>innlimingsmåte</a:t>
            </a:r>
            <a:r>
              <a:rPr lang="nb-NO"/>
              <a:t>.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30.10.2025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30.10.2025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30.10.2025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,</a:t>
            </a:r>
            <a:br>
              <a:rPr lang="nb-NO"/>
            </a:br>
            <a:r>
              <a:rPr lang="nb-NO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30.10.2025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30.10.2025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30.10.2025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30.10.2025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i.felleskomponent.no/utdanning/elev/klasse" TargetMode="External"/><Relationship Id="rId2" Type="http://schemas.openxmlformats.org/officeDocument/2006/relationships/hyperlink" Target="https://api.felleskomponent.no/utdanning/elev/basisgruppe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api.felleskomponent.no/utdanning/elev/basisgruppemedlemskap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3600"/>
              <a:t>Statusmøte </a:t>
            </a:r>
            <a:br>
              <a:rPr lang="nb-NO" sz="3600"/>
            </a:br>
            <a:r>
              <a:rPr lang="nb-NO" sz="3600"/>
              <a:t>Informasjonsmodell v.4 og Vigo BAS agenter - IDM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/>
              <a:t>16.10.25/Teams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/>
            </a:br>
            <a:r>
              <a:rPr lang="nb-NO" sz="2400"/>
              <a:t>1. </a:t>
            </a:r>
            <a:r>
              <a:rPr lang="nb-NO" sz="2400">
                <a:latin typeface="Brockmann"/>
              </a:rPr>
              <a:t>Kort om bakgrunn</a:t>
            </a:r>
            <a:br>
              <a:rPr lang="nb-NO" sz="2400">
                <a:latin typeface="Brockmann"/>
              </a:rPr>
            </a:br>
            <a:r>
              <a:rPr lang="nb-NO" sz="2400">
                <a:latin typeface="Brockmann"/>
              </a:rPr>
              <a:t>2. Avklaringer</a:t>
            </a:r>
            <a:br>
              <a:rPr lang="nb-NO" sz="2400">
                <a:latin typeface="Brockmann"/>
              </a:rPr>
            </a:br>
            <a:r>
              <a:rPr lang="nb-NO" sz="2400">
                <a:latin typeface="Brockmann"/>
              </a:rPr>
              <a:t>4. Spørsmål</a:t>
            </a:r>
            <a:br>
              <a:rPr lang="nb-NO" sz="2800"/>
            </a:br>
            <a:endParaRPr lang="nb-NO" sz="280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AD6CEB0D-D4CA-54ED-ABAB-3A082E3C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90" y="509285"/>
            <a:ext cx="4680744" cy="1414107"/>
          </a:xfrm>
        </p:spPr>
        <p:txBody>
          <a:bodyPr/>
          <a:lstStyle/>
          <a:p>
            <a:r>
              <a:rPr lang="nb-NO"/>
              <a:t>Bakgrunn: </a:t>
            </a:r>
            <a:br>
              <a:rPr lang="nb-NO"/>
            </a:br>
            <a:r>
              <a:rPr lang="nb-NO"/>
              <a:t>Kritisk med oppdaterte </a:t>
            </a:r>
            <a:br>
              <a:rPr lang="nb-NO"/>
            </a:br>
            <a:r>
              <a:rPr lang="nb-NO"/>
              <a:t>IDM-løsninger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CDCA24-BEC3-0A41-C15D-1AA761D78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90" y="2115343"/>
            <a:ext cx="4680744" cy="4233371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IDM-løsninger </a:t>
            </a:r>
            <a:r>
              <a:rPr lang="nb-NO"/>
              <a:t>er spesielt kritisk å oppdatere.</a:t>
            </a:r>
          </a:p>
          <a:p>
            <a:pPr marL="0" indent="0">
              <a:buNone/>
            </a:pPr>
            <a:r>
              <a:rPr lang="nb-NO"/>
              <a:t>Disse tjenestene sørger for at elever, lærere og ansatte får riktige brukere, rettigheter og tilganger. </a:t>
            </a:r>
          </a:p>
          <a:p>
            <a:pPr marL="0" indent="0">
              <a:buNone/>
            </a:pPr>
            <a:br>
              <a:rPr lang="nb-NO" b="1"/>
            </a:br>
            <a:r>
              <a:rPr lang="nb-NO" b="1"/>
              <a:t>Konsekvensen av manglende oppdatering </a:t>
            </a:r>
          </a:p>
          <a:p>
            <a:pPr marL="0" indent="0">
              <a:buNone/>
            </a:pPr>
            <a:r>
              <a:rPr lang="nb-NO"/>
              <a:t>Elever og ansatte mister tilganger, nye brukere blir ikke opprettet, Feide, skole- og læringssystemer slutter å fungere som forventet.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b="1">
                <a:solidFill>
                  <a:schemeClr val="accent1"/>
                </a:solidFill>
              </a:rPr>
              <a:t>Har dere oversikt over hvilke IDM-løsning dere bruker? </a:t>
            </a:r>
            <a:br>
              <a:rPr lang="nb-NO" b="1">
                <a:solidFill>
                  <a:schemeClr val="accent1"/>
                </a:solidFill>
              </a:rPr>
            </a:br>
            <a:r>
              <a:rPr lang="nb-NO" b="1">
                <a:solidFill>
                  <a:schemeClr val="accent1"/>
                </a:solidFill>
              </a:rPr>
              <a:t>- </a:t>
            </a:r>
            <a:r>
              <a:rPr lang="nb-NO">
                <a:solidFill>
                  <a:schemeClr val="accent1"/>
                </a:solidFill>
              </a:rPr>
              <a:t>egenutviklet løsning</a:t>
            </a:r>
          </a:p>
          <a:p>
            <a:pPr>
              <a:buFontTx/>
              <a:buChar char="-"/>
            </a:pPr>
            <a:r>
              <a:rPr lang="nb-NO">
                <a:solidFill>
                  <a:schemeClr val="accent1"/>
                </a:solidFill>
              </a:rPr>
              <a:t>leverandør spesifikk løsning</a:t>
            </a:r>
          </a:p>
          <a:p>
            <a:pPr>
              <a:buFontTx/>
              <a:buChar char="-"/>
            </a:pPr>
            <a:r>
              <a:rPr lang="nb-NO">
                <a:solidFill>
                  <a:schemeClr val="accent1"/>
                </a:solidFill>
              </a:rPr>
              <a:t>Vigo BAS agenter</a:t>
            </a:r>
            <a:br>
              <a:rPr lang="nb-NO">
                <a:solidFill>
                  <a:schemeClr val="accent1"/>
                </a:solidFill>
              </a:rPr>
            </a:br>
            <a:endParaRPr lang="nb-NO">
              <a:solidFill>
                <a:schemeClr val="accent1"/>
              </a:solidFill>
            </a:endParaRPr>
          </a:p>
          <a:p>
            <a:endParaRPr lang="nb-NO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205AE6EE-1A8C-FB8B-FDDC-F24039813E4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7151914" y="2115343"/>
            <a:ext cx="4173877" cy="3444192"/>
          </a:xfrm>
          <a:prstGeom prst="rect">
            <a:avLst/>
          </a:prstGeom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B0E8E2-F60A-1EAA-4BCB-DFD32CE84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73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6C8906-7AF6-622D-3620-783859AF7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2487861" cy="445428"/>
          </a:xfrm>
        </p:spPr>
        <p:txBody>
          <a:bodyPr/>
          <a:lstStyle/>
          <a:p>
            <a:r>
              <a:rPr lang="nb-NO" sz="2800"/>
              <a:t>Problemstilling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1068DCA-F985-AD60-E7BE-120A221A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E3BA459-C7F9-18D2-5554-224D0041BC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3" y="1805749"/>
            <a:ext cx="10154443" cy="4281012"/>
          </a:xfrm>
        </p:spPr>
        <p:txBody>
          <a:bodyPr/>
          <a:lstStyle/>
          <a:p>
            <a:r>
              <a:rPr lang="nb-NO" sz="2200"/>
              <a:t>De fylkene som benytter Vigo BAS agenter, i ulike varianter, er usikre på omleggingen til v.4 av informasjonsmodellen for de forskjellige agentene som er satt opp lokalt.</a:t>
            </a:r>
          </a:p>
          <a:p>
            <a:endParaRPr lang="nb-NO" sz="2200"/>
          </a:p>
          <a:p>
            <a:r>
              <a:rPr lang="nb-NO" sz="2200"/>
              <a:t>Hvem gjør hva i landskapet Vigo BAS, Vigo BAS agenter og IDM-løsninger.</a:t>
            </a:r>
          </a:p>
          <a:p>
            <a:endParaRPr lang="nb-NO" sz="2200"/>
          </a:p>
          <a:p>
            <a:pPr marL="0" indent="0">
              <a:buNone/>
            </a:pPr>
            <a:endParaRPr lang="nb-NO" sz="2200"/>
          </a:p>
          <a:p>
            <a:pPr marL="0" indent="0">
              <a:buNone/>
            </a:pPr>
            <a:r>
              <a:rPr lang="nb-NO" sz="2200"/>
              <a:t>NB: Målet med dette måte er å oppklare og tydeliggjøre ansvar. </a:t>
            </a:r>
          </a:p>
        </p:txBody>
      </p:sp>
    </p:spTree>
    <p:extLst>
      <p:ext uri="{BB962C8B-B14F-4D97-AF65-F5344CB8AC3E}">
        <p14:creationId xmlns:p14="http://schemas.microsoft.com/office/powerpoint/2010/main" val="342502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94D55F3F-54CB-4461-6245-FDEEC0BE2D5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2548" y="1147658"/>
            <a:ext cx="11158272" cy="520105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20B008A-C009-ECDE-3D0C-A401D36EB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810" y="692493"/>
            <a:ext cx="2721899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FINT og VIGOBAS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7633F0E-C5FE-0A87-F023-2309E962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6" name="Frihåndsform: figur 5">
            <a:extLst>
              <a:ext uri="{FF2B5EF4-FFF2-40B4-BE49-F238E27FC236}">
                <a16:creationId xmlns:a16="http://schemas.microsoft.com/office/drawing/2014/main" id="{D0688709-4CBF-B124-5EAC-C8EFE81F32E3}"/>
              </a:ext>
            </a:extLst>
          </p:cNvPr>
          <p:cNvSpPr/>
          <p:nvPr/>
        </p:nvSpPr>
        <p:spPr>
          <a:xfrm>
            <a:off x="3813717" y="1628078"/>
            <a:ext cx="2787805" cy="1483112"/>
          </a:xfrm>
          <a:custGeom>
            <a:avLst/>
            <a:gdLst>
              <a:gd name="connsiteX0" fmla="*/ 0 w 2787805"/>
              <a:gd name="connsiteY0" fmla="*/ 1393902 h 1483112"/>
              <a:gd name="connsiteX1" fmla="*/ 0 w 2787805"/>
              <a:gd name="connsiteY1" fmla="*/ 1393902 h 1483112"/>
              <a:gd name="connsiteX2" fmla="*/ 178420 w 2787805"/>
              <a:gd name="connsiteY2" fmla="*/ 1427356 h 1483112"/>
              <a:gd name="connsiteX3" fmla="*/ 223024 w 2787805"/>
              <a:gd name="connsiteY3" fmla="*/ 1438507 h 1483112"/>
              <a:gd name="connsiteX4" fmla="*/ 345688 w 2787805"/>
              <a:gd name="connsiteY4" fmla="*/ 1449659 h 1483112"/>
              <a:gd name="connsiteX5" fmla="*/ 412595 w 2787805"/>
              <a:gd name="connsiteY5" fmla="*/ 1460810 h 1483112"/>
              <a:gd name="connsiteX6" fmla="*/ 591015 w 2787805"/>
              <a:gd name="connsiteY6" fmla="*/ 1471961 h 1483112"/>
              <a:gd name="connsiteX7" fmla="*/ 747132 w 2787805"/>
              <a:gd name="connsiteY7" fmla="*/ 1483112 h 1483112"/>
              <a:gd name="connsiteX8" fmla="*/ 1204332 w 2787805"/>
              <a:gd name="connsiteY8" fmla="*/ 1483112 h 1483112"/>
              <a:gd name="connsiteX9" fmla="*/ 1282390 w 2787805"/>
              <a:gd name="connsiteY9" fmla="*/ 1471961 h 1483112"/>
              <a:gd name="connsiteX10" fmla="*/ 1561171 w 2787805"/>
              <a:gd name="connsiteY10" fmla="*/ 1449659 h 1483112"/>
              <a:gd name="connsiteX11" fmla="*/ 2107581 w 2787805"/>
              <a:gd name="connsiteY11" fmla="*/ 1438507 h 1483112"/>
              <a:gd name="connsiteX12" fmla="*/ 2107581 w 2787805"/>
              <a:gd name="connsiteY12" fmla="*/ 1438507 h 1483112"/>
              <a:gd name="connsiteX13" fmla="*/ 2308303 w 2787805"/>
              <a:gd name="connsiteY13" fmla="*/ 1260088 h 1483112"/>
              <a:gd name="connsiteX14" fmla="*/ 2308303 w 2787805"/>
              <a:gd name="connsiteY14" fmla="*/ 1260088 h 1483112"/>
              <a:gd name="connsiteX15" fmla="*/ 2330605 w 2787805"/>
              <a:gd name="connsiteY15" fmla="*/ 1393902 h 1483112"/>
              <a:gd name="connsiteX16" fmla="*/ 2665142 w 2787805"/>
              <a:gd name="connsiteY16" fmla="*/ 0 h 1483112"/>
              <a:gd name="connsiteX17" fmla="*/ 2642839 w 2787805"/>
              <a:gd name="connsiteY17" fmla="*/ 289932 h 1483112"/>
              <a:gd name="connsiteX18" fmla="*/ 2787805 w 2787805"/>
              <a:gd name="connsiteY18" fmla="*/ 1092820 h 148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87805" h="1483112">
                <a:moveTo>
                  <a:pt x="0" y="1393902"/>
                </a:moveTo>
                <a:lnTo>
                  <a:pt x="0" y="1393902"/>
                </a:lnTo>
                <a:lnTo>
                  <a:pt x="178420" y="1427356"/>
                </a:lnTo>
                <a:cubicBezTo>
                  <a:pt x="193448" y="1430362"/>
                  <a:pt x="207833" y="1436481"/>
                  <a:pt x="223024" y="1438507"/>
                </a:cubicBezTo>
                <a:cubicBezTo>
                  <a:pt x="263720" y="1443933"/>
                  <a:pt x="304913" y="1444862"/>
                  <a:pt x="345688" y="1449659"/>
                </a:cubicBezTo>
                <a:cubicBezTo>
                  <a:pt x="368143" y="1452301"/>
                  <a:pt x="390078" y="1458763"/>
                  <a:pt x="412595" y="1460810"/>
                </a:cubicBezTo>
                <a:cubicBezTo>
                  <a:pt x="471940" y="1466205"/>
                  <a:pt x="531558" y="1467997"/>
                  <a:pt x="591015" y="1471961"/>
                </a:cubicBezTo>
                <a:lnTo>
                  <a:pt x="747132" y="1483112"/>
                </a:lnTo>
                <a:cubicBezTo>
                  <a:pt x="1098567" y="1458010"/>
                  <a:pt x="667963" y="1483112"/>
                  <a:pt x="1204332" y="1483112"/>
                </a:cubicBezTo>
                <a:cubicBezTo>
                  <a:pt x="1230615" y="1483112"/>
                  <a:pt x="1256267" y="1474863"/>
                  <a:pt x="1282390" y="1471961"/>
                </a:cubicBezTo>
                <a:cubicBezTo>
                  <a:pt x="1347959" y="1464676"/>
                  <a:pt x="1502677" y="1452821"/>
                  <a:pt x="1561171" y="1449659"/>
                </a:cubicBezTo>
                <a:cubicBezTo>
                  <a:pt x="1845143" y="1434309"/>
                  <a:pt x="1810068" y="1438507"/>
                  <a:pt x="2107581" y="1438507"/>
                </a:cubicBezTo>
                <a:lnTo>
                  <a:pt x="2107581" y="1438507"/>
                </a:lnTo>
                <a:lnTo>
                  <a:pt x="2308303" y="1260088"/>
                </a:lnTo>
                <a:lnTo>
                  <a:pt x="2308303" y="1260088"/>
                </a:lnTo>
                <a:cubicBezTo>
                  <a:pt x="2319763" y="1397606"/>
                  <a:pt x="2274695" y="1393902"/>
                  <a:pt x="2330605" y="1393902"/>
                </a:cubicBezTo>
                <a:lnTo>
                  <a:pt x="2665142" y="0"/>
                </a:lnTo>
                <a:lnTo>
                  <a:pt x="2642839" y="289932"/>
                </a:lnTo>
                <a:lnTo>
                  <a:pt x="2787805" y="109282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: klippede hjørner øverst 6">
            <a:extLst>
              <a:ext uri="{FF2B5EF4-FFF2-40B4-BE49-F238E27FC236}">
                <a16:creationId xmlns:a16="http://schemas.microsoft.com/office/drawing/2014/main" id="{8CFF4C94-5C14-A27A-F7FA-803AA8AE22C9}"/>
              </a:ext>
            </a:extLst>
          </p:cNvPr>
          <p:cNvSpPr/>
          <p:nvPr/>
        </p:nvSpPr>
        <p:spPr>
          <a:xfrm>
            <a:off x="1182029" y="3111190"/>
            <a:ext cx="2631688" cy="802888"/>
          </a:xfrm>
          <a:prstGeom prst="snip2Same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: klippede hjørner øverst 7">
            <a:extLst>
              <a:ext uri="{FF2B5EF4-FFF2-40B4-BE49-F238E27FC236}">
                <a16:creationId xmlns:a16="http://schemas.microsoft.com/office/drawing/2014/main" id="{13212562-20C1-21AD-CB23-F259FB892E13}"/>
              </a:ext>
            </a:extLst>
          </p:cNvPr>
          <p:cNvSpPr/>
          <p:nvPr/>
        </p:nvSpPr>
        <p:spPr>
          <a:xfrm>
            <a:off x="392844" y="3111190"/>
            <a:ext cx="5775045" cy="3098898"/>
          </a:xfrm>
          <a:custGeom>
            <a:avLst/>
            <a:gdLst>
              <a:gd name="csX0" fmla="*/ 1207610 w 5775045"/>
              <a:gd name="csY0" fmla="*/ 0 h 3098898"/>
              <a:gd name="csX1" fmla="*/ 4567435 w 5775045"/>
              <a:gd name="csY1" fmla="*/ 0 h 3098898"/>
              <a:gd name="csX2" fmla="*/ 5775045 w 5775045"/>
              <a:gd name="csY2" fmla="*/ 1207610 h 3098898"/>
              <a:gd name="csX3" fmla="*/ 5775045 w 5775045"/>
              <a:gd name="csY3" fmla="*/ 3098898 h 3098898"/>
              <a:gd name="csX4" fmla="*/ 5775045 w 5775045"/>
              <a:gd name="csY4" fmla="*/ 3098898 h 3098898"/>
              <a:gd name="csX5" fmla="*/ 0 w 5775045"/>
              <a:gd name="csY5" fmla="*/ 3098898 h 3098898"/>
              <a:gd name="csX6" fmla="*/ 0 w 5775045"/>
              <a:gd name="csY6" fmla="*/ 3098898 h 3098898"/>
              <a:gd name="csX7" fmla="*/ 0 w 5775045"/>
              <a:gd name="csY7" fmla="*/ 1207610 h 3098898"/>
              <a:gd name="csX8" fmla="*/ 1207610 w 5775045"/>
              <a:gd name="csY8" fmla="*/ 0 h 30988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775045" h="3098898" extrusionOk="0">
                <a:moveTo>
                  <a:pt x="1207610" y="0"/>
                </a:moveTo>
                <a:cubicBezTo>
                  <a:pt x="2605214" y="118645"/>
                  <a:pt x="3432610" y="116012"/>
                  <a:pt x="4567435" y="0"/>
                </a:cubicBezTo>
                <a:cubicBezTo>
                  <a:pt x="5208456" y="482200"/>
                  <a:pt x="5466206" y="884568"/>
                  <a:pt x="5775045" y="1207610"/>
                </a:cubicBezTo>
                <a:cubicBezTo>
                  <a:pt x="5909645" y="2053676"/>
                  <a:pt x="5617849" y="2625486"/>
                  <a:pt x="5775045" y="3098898"/>
                </a:cubicBezTo>
                <a:lnTo>
                  <a:pt x="5775045" y="3098898"/>
                </a:lnTo>
                <a:cubicBezTo>
                  <a:pt x="4036339" y="3119085"/>
                  <a:pt x="2151449" y="3251378"/>
                  <a:pt x="0" y="3098898"/>
                </a:cubicBezTo>
                <a:lnTo>
                  <a:pt x="0" y="3098898"/>
                </a:lnTo>
                <a:cubicBezTo>
                  <a:pt x="-49533" y="2769025"/>
                  <a:pt x="-14809" y="1828057"/>
                  <a:pt x="0" y="1207610"/>
                </a:cubicBezTo>
                <a:cubicBezTo>
                  <a:pt x="417381" y="931968"/>
                  <a:pt x="812951" y="535306"/>
                  <a:pt x="1207610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snip2SameRect">
                    <a:avLst>
                      <a:gd name="adj1" fmla="val 38969"/>
                      <a:gd name="adj2" fmla="val 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nb-NO">
                <a:solidFill>
                  <a:srgbClr val="FF0000"/>
                </a:solidFill>
              </a:rPr>
              <a:t>VIGOBAS</a:t>
            </a:r>
          </a:p>
        </p:txBody>
      </p:sp>
    </p:spTree>
    <p:extLst>
      <p:ext uri="{BB962C8B-B14F-4D97-AF65-F5344CB8AC3E}">
        <p14:creationId xmlns:p14="http://schemas.microsoft.com/office/powerpoint/2010/main" val="300700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F190A-6765-C2EE-58CC-C27CAD8A3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94" y="417845"/>
            <a:ext cx="2861361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Ulike komponenter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F2E4D58-0A62-4273-A360-56B084BE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2E7830-B211-64EA-C7B7-76AA5477C1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3422" y="1068733"/>
            <a:ext cx="11162506" cy="5789267"/>
          </a:xfrm>
        </p:spPr>
        <p:txBody>
          <a:bodyPr/>
          <a:lstStyle/>
          <a:p>
            <a:r>
              <a:rPr lang="nb-NO" sz="1500" b="1"/>
              <a:t>Fagsystem</a:t>
            </a:r>
          </a:p>
          <a:p>
            <a:pPr lvl="1"/>
            <a:r>
              <a:rPr lang="nb-NO"/>
              <a:t>Masterdata innenfor et FINT informasjonsdomene </a:t>
            </a:r>
          </a:p>
          <a:p>
            <a:pPr lvl="2"/>
            <a:r>
              <a:rPr lang="nb-NO"/>
              <a:t>HR -&gt; administrasjonsdomenet</a:t>
            </a:r>
          </a:p>
          <a:p>
            <a:pPr lvl="2"/>
            <a:r>
              <a:rPr lang="nb-NO"/>
              <a:t>SAS-&gt; utdanningsdomenet</a:t>
            </a:r>
          </a:p>
          <a:p>
            <a:pPr lvl="1"/>
            <a:r>
              <a:rPr lang="nb-NO"/>
              <a:t>Ansvarlig for å levere data til og ta imot data fra Fint felleskomponent via et </a:t>
            </a:r>
            <a:r>
              <a:rPr lang="nb-NO" b="1"/>
              <a:t>adapter</a:t>
            </a:r>
            <a:r>
              <a:rPr lang="nb-NO"/>
              <a:t> på avtalt format: </a:t>
            </a:r>
            <a:r>
              <a:rPr lang="nb-NO" err="1"/>
              <a:t>FINTs</a:t>
            </a:r>
            <a:r>
              <a:rPr lang="nb-NO"/>
              <a:t> informasjonsmodell</a:t>
            </a:r>
          </a:p>
          <a:p>
            <a:pPr lvl="1"/>
            <a:endParaRPr lang="nb-NO" b="1"/>
          </a:p>
          <a:p>
            <a:r>
              <a:rPr lang="nb-NO" sz="1500" b="1"/>
              <a:t>FINT felleskomponent</a:t>
            </a:r>
          </a:p>
          <a:p>
            <a:pPr lvl="1"/>
            <a:r>
              <a:rPr lang="nb-NO"/>
              <a:t>Tilgjengeliggjør data fra fagsystemene til </a:t>
            </a:r>
            <a:r>
              <a:rPr lang="nb-NO" b="1"/>
              <a:t>klienter</a:t>
            </a:r>
            <a:r>
              <a:rPr lang="nb-NO"/>
              <a:t> via endepunkter</a:t>
            </a:r>
          </a:p>
          <a:p>
            <a:pPr lvl="1"/>
            <a:endParaRPr lang="nb-NO"/>
          </a:p>
          <a:p>
            <a:r>
              <a:rPr lang="nb-NO" sz="1500" b="1"/>
              <a:t>Management-agenter</a:t>
            </a:r>
          </a:p>
          <a:p>
            <a:pPr lvl="1"/>
            <a:r>
              <a:rPr lang="nb-NO"/>
              <a:t>FINT EDU MA er en klient som henter utdannings- og administrasjonsdata fra felleskomponenten</a:t>
            </a:r>
          </a:p>
          <a:p>
            <a:pPr lvl="1"/>
            <a:r>
              <a:rPr lang="nb-NO"/>
              <a:t>FINT HR MA er en klient som henter administrasjonsdata fra felleskomponenten</a:t>
            </a:r>
          </a:p>
          <a:p>
            <a:pPr lvl="1"/>
            <a:r>
              <a:rPr lang="nb-NO"/>
              <a:t>AD MA og FEIDE MA er standard agenter fra Microsoft</a:t>
            </a:r>
          </a:p>
          <a:p>
            <a:pPr marL="457200" lvl="1" indent="-457200">
              <a:lnSpc>
                <a:spcPct val="103000"/>
              </a:lnSpc>
              <a:buSzPct val="100000"/>
              <a:buFont typeface="+mj-lt"/>
              <a:buAutoNum type="arabicPeriod"/>
            </a:pPr>
            <a:endParaRPr lang="nb-NO" b="1">
              <a:latin typeface="+mj-lt"/>
            </a:endParaRPr>
          </a:p>
          <a:p>
            <a:r>
              <a:rPr lang="nb-NO" sz="1500" b="1"/>
              <a:t>Microsoft Identity Manager</a:t>
            </a:r>
          </a:p>
          <a:p>
            <a:pPr lvl="1"/>
            <a:r>
              <a:rPr lang="nb-NO"/>
              <a:t>Synkroniseringsmotor for IDM, henter og omformer og leverer data fra ulike kilder og målsystemer</a:t>
            </a:r>
          </a:p>
          <a:p>
            <a:pPr lvl="1"/>
            <a:endParaRPr lang="nb-NO" b="1"/>
          </a:p>
          <a:p>
            <a:r>
              <a:rPr lang="nb-NO" sz="1500" b="1"/>
              <a:t>VIGOBAS</a:t>
            </a:r>
          </a:p>
          <a:p>
            <a:pPr lvl="1"/>
            <a:r>
              <a:rPr lang="nb-NO"/>
              <a:t>Består av FINT MA-ene, MIM, VIGOBAS </a:t>
            </a:r>
            <a:r>
              <a:rPr lang="nb-NO" err="1"/>
              <a:t>Config</a:t>
            </a:r>
            <a:r>
              <a:rPr lang="nb-NO"/>
              <a:t> + andre agenter</a:t>
            </a:r>
          </a:p>
          <a:p>
            <a:pPr marL="467518" lvl="1" indent="0">
              <a:buNone/>
            </a:pPr>
            <a:endParaRPr lang="nb-NO"/>
          </a:p>
          <a:p>
            <a:pPr marL="467518" lvl="1" indent="0">
              <a:buNone/>
            </a:pPr>
            <a:r>
              <a:rPr lang="nb-NO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4225418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99D9B-55A6-FC70-55C6-ACD8B3A43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711" y="995760"/>
            <a:ext cx="7328929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Informasjonsmodellen fra versjon 3 til versjon4</a:t>
            </a:r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160529D-F07D-B277-4F9D-953B4A83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891385-DCF4-53BA-5940-2C944E8AA9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05711" y="1917000"/>
            <a:ext cx="10150209" cy="5453063"/>
          </a:xfrm>
        </p:spPr>
        <p:txBody>
          <a:bodyPr/>
          <a:lstStyle/>
          <a:p>
            <a:pPr marL="0" indent="0">
              <a:buNone/>
            </a:pPr>
            <a:r>
              <a:rPr lang="nb-NO" sz="2000"/>
              <a:t>Det er bare endringene i utdanningsdomenet som vil påvirke VIGOBAS, det vil si at FINT EDU MA må oppdateres </a:t>
            </a:r>
            <a:r>
              <a:rPr lang="nb-NO" sz="2000" err="1"/>
              <a:t>kodemessig</a:t>
            </a:r>
            <a:endParaRPr lang="nb-NO" sz="2000"/>
          </a:p>
          <a:p>
            <a:pPr marL="0" indent="0">
              <a:buNone/>
            </a:pPr>
            <a:endParaRPr lang="nb-NO" sz="2000"/>
          </a:p>
          <a:p>
            <a:pPr marL="0" indent="0">
              <a:buNone/>
            </a:pPr>
            <a:r>
              <a:rPr lang="nb-NO" sz="2000"/>
              <a:t>Det er 3 </a:t>
            </a:r>
            <a:r>
              <a:rPr lang="nb-NO" sz="2000" err="1"/>
              <a:t>hovedendringer</a:t>
            </a:r>
            <a:r>
              <a:rPr lang="nb-NO" sz="2000"/>
              <a:t> fra versjon 3 til 4:</a:t>
            </a:r>
          </a:p>
          <a:p>
            <a:pPr marL="0" indent="0">
              <a:buNone/>
            </a:pPr>
            <a:endParaRPr lang="nb-NO" sz="2000"/>
          </a:p>
          <a:p>
            <a:r>
              <a:rPr lang="nb-NO" sz="2000"/>
              <a:t>Gruppetilhørighet utdanningsgrupper</a:t>
            </a:r>
          </a:p>
          <a:p>
            <a:r>
              <a:rPr lang="nb-NO" sz="2000"/>
              <a:t>Gyldighetsperiode på utdanningsgrupper</a:t>
            </a:r>
          </a:p>
          <a:p>
            <a:r>
              <a:rPr lang="nb-NO" sz="2000" err="1"/>
              <a:t>Komponentavn</a:t>
            </a:r>
            <a:r>
              <a:rPr lang="nb-NO" sz="2000"/>
              <a:t> på basisgruppe</a:t>
            </a:r>
          </a:p>
          <a:p>
            <a:endParaRPr lang="nb-NO" sz="2000"/>
          </a:p>
          <a:p>
            <a:pPr marL="0" indent="0">
              <a:buNone/>
            </a:pPr>
            <a:r>
              <a:rPr lang="nb-NO" sz="2000"/>
              <a:t>Endringene under administrasjonsdomenet er mindre omfattende og vil ikke kreve endring av logikk i FINT HR MA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4996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433F7-5B06-A849-0ADE-DB1266A9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3016852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1. Gruppetilhørighet</a:t>
            </a:r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BA96FE8-A585-F9EB-57E1-6B72EE39A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96DE2AB-D73A-6001-EC72-567E32351D0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371408"/>
            <a:ext cx="10381456" cy="4718495"/>
          </a:xfrm>
        </p:spPr>
        <p:txBody>
          <a:bodyPr/>
          <a:lstStyle/>
          <a:p>
            <a:pPr marL="0" indent="0">
              <a:buNone/>
            </a:pPr>
            <a:r>
              <a:rPr lang="nb-NO"/>
              <a:t>Versjon 3:					Versjon 4:				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 sz="2000"/>
          </a:p>
          <a:p>
            <a:pPr marL="0" indent="0">
              <a:buNone/>
            </a:pPr>
            <a:r>
              <a:rPr lang="nb-NO" sz="2000"/>
              <a:t>Gruppe er for eksempel basisgruppe(klasse), undervisningsgruppe</a:t>
            </a:r>
          </a:p>
          <a:p>
            <a:pPr marL="0" indent="0">
              <a:buNone/>
            </a:pPr>
            <a:endParaRPr lang="nb-NO" sz="2000"/>
          </a:p>
          <a:p>
            <a:pPr marL="0" indent="0">
              <a:buNone/>
            </a:pP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DDD0FC5-5F70-8A63-F203-0DD76A679FA3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76154" y="1998818"/>
            <a:ext cx="4105275" cy="22955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6C127D4-748D-D238-CD8A-994482EFB62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14122" y="1998818"/>
            <a:ext cx="4105275" cy="2295525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D1039B39-11E8-9862-01EC-E8F4C16385B1}"/>
              </a:ext>
            </a:extLst>
          </p:cNvPr>
          <p:cNvSpPr txBox="1"/>
          <p:nvPr/>
        </p:nvSpPr>
        <p:spPr>
          <a:xfrm>
            <a:off x="1029494" y="5318760"/>
            <a:ext cx="7337266" cy="55399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>
                <a:solidFill>
                  <a:schemeClr val="accent1"/>
                </a:solidFill>
              </a:rPr>
              <a:t>FINT EDU MA har allerede støtte for å håndtere gruppetilhørighet via gruppemedlemskap </a:t>
            </a:r>
          </a:p>
        </p:txBody>
      </p:sp>
    </p:spTree>
    <p:extLst>
      <p:ext uri="{BB962C8B-B14F-4D97-AF65-F5344CB8AC3E}">
        <p14:creationId xmlns:p14="http://schemas.microsoft.com/office/powerpoint/2010/main" val="382959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D88985-F905-4E2E-00BD-188FDE437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92" y="654174"/>
            <a:ext cx="6589946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2. Gyldighetsperiode på utdanningsgrupper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C38C566-AA23-1E64-1A96-09F9435B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E59982-32D9-D09C-FFC9-A2245DFD49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3028" y="1523553"/>
            <a:ext cx="10589812" cy="42810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/>
              <a:t>I versjon 3 har alle utdanningsgruppene gyldighetsperiode </a:t>
            </a:r>
          </a:p>
          <a:p>
            <a:pPr lvl="1"/>
            <a:r>
              <a:rPr lang="nb-NO"/>
              <a:t>Er lik gjeldende skoleår start 1. august 2025 slutt 31. juli 2026</a:t>
            </a:r>
          </a:p>
          <a:p>
            <a:pPr lvl="1"/>
            <a:endParaRPr lang="nb-NO"/>
          </a:p>
          <a:p>
            <a:pPr lvl="1"/>
            <a:endParaRPr lang="nb-NO" sz="2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Gyldighetsperiode forsvinner i versjon 4. I stedet må termin eller skoleår benyttes. </a:t>
            </a:r>
          </a:p>
          <a:p>
            <a:pPr lvl="1"/>
            <a:r>
              <a:rPr lang="nb-NO"/>
              <a:t>Høsttermin 1. august 2025 - 15. januar 2026</a:t>
            </a:r>
          </a:p>
          <a:p>
            <a:pPr lvl="1"/>
            <a:r>
              <a:rPr lang="nb-NO"/>
              <a:t>Vårtermin 16. januar 2026 – 31. juli 2026</a:t>
            </a:r>
          </a:p>
          <a:p>
            <a:pPr lvl="1"/>
            <a:r>
              <a:rPr lang="nb-NO"/>
              <a:t>Terminer og skoleår er allerede på plass for grupper i versjon 3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CB55270-B78A-AD47-BE9C-2004CE0BC52F}"/>
              </a:ext>
            </a:extLst>
          </p:cNvPr>
          <p:cNvSpPr txBox="1"/>
          <p:nvPr/>
        </p:nvSpPr>
        <p:spPr>
          <a:xfrm>
            <a:off x="703028" y="5065699"/>
            <a:ext cx="6922770" cy="36933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nb-NO">
                <a:solidFill>
                  <a:schemeClr val="accent1"/>
                </a:solidFill>
              </a:rPr>
              <a:t>FINT EDU MA har ikke støtte for termin/skoleår i dag</a:t>
            </a:r>
          </a:p>
        </p:txBody>
      </p:sp>
    </p:spTree>
    <p:extLst>
      <p:ext uri="{BB962C8B-B14F-4D97-AF65-F5344CB8AC3E}">
        <p14:creationId xmlns:p14="http://schemas.microsoft.com/office/powerpoint/2010/main" val="93834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C7561A-28E7-1810-B017-42A2076BD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696" y="590070"/>
            <a:ext cx="6376746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3. Hovedklassen Basisgruppe skifter navn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4A54B7C-0FB5-90C7-CA78-CDB9F2C38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3C33675-C819-82A2-DA33-F1E3CFFBC5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7696" y="1428702"/>
            <a:ext cx="11158272" cy="4697778"/>
          </a:xfrm>
        </p:spPr>
        <p:txBody>
          <a:bodyPr/>
          <a:lstStyle/>
          <a:p>
            <a:pPr marL="0" indent="0">
              <a:buNone/>
            </a:pPr>
            <a:r>
              <a:rPr lang="nb-NO" sz="2000"/>
              <a:t>Basisgruppe vil endre navn til Klasse i versjon 4</a:t>
            </a:r>
          </a:p>
          <a:p>
            <a:pPr>
              <a:buFont typeface="Arial" panose="020B0604020202020204" pitchFamily="34" charset="0"/>
              <a:buChar char="•"/>
            </a:pPr>
            <a:endParaRPr lang="nb-NO"/>
          </a:p>
          <a:p>
            <a:pPr>
              <a:buFont typeface="Arial" panose="020B0604020202020204" pitchFamily="34" charset="0"/>
              <a:buChar char="•"/>
            </a:pPr>
            <a:r>
              <a:rPr lang="nb-NO" sz="2000"/>
              <a:t>Nye C#-(og Java-)modeller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err="1"/>
              <a:t>BasisgruppeResource</a:t>
            </a:r>
            <a:r>
              <a:rPr lang="nb-NO"/>
              <a:t> -&gt;</a:t>
            </a:r>
            <a:r>
              <a:rPr lang="nb-NO" err="1"/>
              <a:t>KlasseResource</a:t>
            </a:r>
            <a:endParaRPr lang="nb-NO"/>
          </a:p>
          <a:p>
            <a:pPr lvl="1">
              <a:buFont typeface="Arial" panose="020B0604020202020204" pitchFamily="34" charset="0"/>
              <a:buChar char="•"/>
            </a:pPr>
            <a:r>
              <a:rPr lang="nb-NO" err="1"/>
              <a:t>BasisgruppeMedlemskapResource</a:t>
            </a:r>
            <a:r>
              <a:rPr lang="nb-NO"/>
              <a:t> -&gt;</a:t>
            </a:r>
            <a:r>
              <a:rPr lang="nb-NO" err="1"/>
              <a:t>KlasseMedlemskapResource</a:t>
            </a:r>
            <a:endParaRPr lang="nb-NO"/>
          </a:p>
          <a:p>
            <a:pPr marL="467518" lvl="1" indent="0">
              <a:buNone/>
            </a:pPr>
            <a:endParaRPr lang="nb-NO"/>
          </a:p>
          <a:p>
            <a:pPr>
              <a:buFont typeface="Arial" panose="020B0604020202020204" pitchFamily="34" charset="0"/>
              <a:buChar char="•"/>
            </a:pPr>
            <a:r>
              <a:rPr lang="nb-NO" sz="2000"/>
              <a:t>Nye nettadresser for endepunkter i felleskomponenten</a:t>
            </a:r>
            <a:r>
              <a:rPr lang="nb-NO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>
                <a:hlinkClick r:id="rId2"/>
              </a:rPr>
              <a:t>https://api.felleskomponent.no/utdanning/elev/basisgruppe</a:t>
            </a:r>
            <a:r>
              <a:rPr lang="nb-NO"/>
              <a:t> -&gt; </a:t>
            </a:r>
            <a:r>
              <a:rPr lang="nb-NO">
                <a:hlinkClick r:id="rId3"/>
              </a:rPr>
              <a:t>https://api.felleskomponent.no/utdanning/elev/klasse</a:t>
            </a:r>
            <a:r>
              <a:rPr lang="nb-NO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>
                <a:hlinkClick r:id="rId4"/>
              </a:rPr>
              <a:t>https://api.felleskomponent.no/utdanning/elev/basisgruppemedlemskap</a:t>
            </a:r>
            <a:r>
              <a:rPr lang="nb-NO"/>
              <a:t> -&gt; </a:t>
            </a:r>
            <a:r>
              <a:rPr lang="nb-NO">
                <a:hlinkClick r:id="rId3"/>
              </a:rPr>
              <a:t>https://api.felleskomponent.no/utdanning/elev/klassemedlemskap</a:t>
            </a:r>
            <a:r>
              <a:rPr lang="nb-NO"/>
              <a:t> 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2000"/>
              <a:t>Dette er en skikkelig «</a:t>
            </a:r>
            <a:r>
              <a:rPr lang="nb-NO" sz="2000" err="1"/>
              <a:t>breaking</a:t>
            </a:r>
            <a:r>
              <a:rPr lang="nb-NO" sz="2000"/>
              <a:t> </a:t>
            </a:r>
            <a:r>
              <a:rPr lang="nb-NO" sz="2000" err="1"/>
              <a:t>change</a:t>
            </a:r>
            <a:r>
              <a:rPr lang="nb-NO" sz="2000"/>
              <a:t>»! </a:t>
            </a:r>
          </a:p>
          <a:p>
            <a:pPr marL="0" indent="0">
              <a:buNone/>
            </a:pPr>
            <a:r>
              <a:rPr lang="nb-NO" sz="2000"/>
              <a:t>Det er ikke mulig å oppgradere EDU MA i produksjon før </a:t>
            </a:r>
            <a:r>
              <a:rPr lang="nb-NO" sz="2000" err="1"/>
              <a:t>api</a:t>
            </a:r>
            <a:r>
              <a:rPr lang="nb-NO" sz="2000"/>
              <a:t>-et i felleskomponenten er oppgradert</a:t>
            </a:r>
          </a:p>
        </p:txBody>
      </p:sp>
    </p:spTree>
    <p:extLst>
      <p:ext uri="{BB962C8B-B14F-4D97-AF65-F5344CB8AC3E}">
        <p14:creationId xmlns:p14="http://schemas.microsoft.com/office/powerpoint/2010/main" val="403060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B45E16-895D-D2CC-3FF7-C4627A44C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41" y="648552"/>
            <a:ext cx="10180672" cy="399261"/>
          </a:xfrm>
        </p:spPr>
        <p:txBody>
          <a:bodyPr/>
          <a:lstStyle/>
          <a:p>
            <a:r>
              <a:rPr lang="nb-NO" sz="2500">
                <a:solidFill>
                  <a:schemeClr val="accent3"/>
                </a:solidFill>
                <a:ea typeface="+mj-ea"/>
                <a:cs typeface="+mj-cs"/>
              </a:rPr>
              <a:t>Hvordan påvirker endringene dataene som MA-ene leverer til MIM?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83CD14B-3EEA-D316-6400-C8A567A1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CA53CEB-CFBE-B296-5B76-1CCDFF666E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4841" y="1586293"/>
            <a:ext cx="8434546" cy="42810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/>
              <a:t>Målet er at begge FINT-MA-ene skal levere MIM de samme dataene som i dag</a:t>
            </a:r>
          </a:p>
          <a:p>
            <a:pPr>
              <a:buFont typeface="Arial" panose="020B0604020202020204" pitchFamily="34" charset="0"/>
              <a:buChar char="•"/>
            </a:pPr>
            <a:endParaRPr lang="nb-NO"/>
          </a:p>
          <a:p>
            <a:pPr>
              <a:buFont typeface="Arial" panose="020B0604020202020204" pitchFamily="34" charset="0"/>
              <a:buChar char="•"/>
            </a:pPr>
            <a:r>
              <a:rPr lang="nb-NO" sz="2000" err="1"/>
              <a:t>Novari</a:t>
            </a:r>
            <a:r>
              <a:rPr lang="nb-NO" sz="2000"/>
              <a:t> sørger for at</a:t>
            </a:r>
          </a:p>
          <a:p>
            <a:pPr lvl="1"/>
            <a:r>
              <a:rPr lang="nb-NO"/>
              <a:t>den interne logikken i FINT EDU MA endres</a:t>
            </a:r>
          </a:p>
          <a:p>
            <a:pPr lvl="1"/>
            <a:r>
              <a:rPr lang="nb-NO"/>
              <a:t>begge MA-ene benytter informasjonsmodell versjon 4 internt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365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0343DE-BB8D-D668-0F46-A77EB0241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28" y="394412"/>
            <a:ext cx="10154444" cy="384721"/>
          </a:xfrm>
        </p:spPr>
        <p:txBody>
          <a:bodyPr/>
          <a:lstStyle/>
          <a:p>
            <a:r>
              <a:rPr lang="nb-NO"/>
              <a:t>Tidsplan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5250B8-5CA1-6AC7-72BC-54A0E62137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9493" y="1398190"/>
            <a:ext cx="4680744" cy="4482657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Medio desember 2025: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/>
              <a:t>Prod-versjon av EDU MA	</a:t>
            </a:r>
          </a:p>
          <a:p>
            <a:pPr lvl="1"/>
            <a:r>
              <a:rPr lang="nb-NO"/>
              <a:t>Basert på informasjonsmodell versjon 3</a:t>
            </a:r>
          </a:p>
          <a:p>
            <a:pPr lvl="1"/>
            <a:r>
              <a:rPr lang="nb-NO"/>
              <a:t>Med støtte for:  </a:t>
            </a:r>
          </a:p>
          <a:p>
            <a:pPr lvl="2"/>
            <a:r>
              <a:rPr lang="nb-NO"/>
              <a:t>Gruppetilhørighet kun via gruppemedlemskap</a:t>
            </a:r>
          </a:p>
          <a:p>
            <a:pPr lvl="2"/>
            <a:r>
              <a:rPr lang="nb-NO"/>
              <a:t>Gyldighetsperiode grupper basert på termin/skoleår</a:t>
            </a:r>
          </a:p>
          <a:p>
            <a:pPr lvl="1"/>
            <a:r>
              <a:rPr lang="nb-NO"/>
              <a:t>Ingen endring for HR MA</a:t>
            </a:r>
          </a:p>
          <a:p>
            <a:pPr lvl="1"/>
            <a:endParaRPr lang="nb-NO"/>
          </a:p>
          <a:p>
            <a:pPr marL="0" indent="0">
              <a:buNone/>
            </a:pPr>
            <a:r>
              <a:rPr lang="nb-NO" b="1"/>
              <a:t>(Andre halvdel av januar 2026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/>
              <a:t>Beta-versjon av EDU og HR MA	</a:t>
            </a:r>
          </a:p>
          <a:p>
            <a:pPr lvl="1"/>
            <a:r>
              <a:rPr lang="nb-NO"/>
              <a:t>Begge basert på informasjonsmodell versjon 4</a:t>
            </a:r>
          </a:p>
          <a:p>
            <a:pPr lvl="1"/>
            <a:r>
              <a:rPr lang="nb-NO"/>
              <a:t>EDU MA med støtte for:  </a:t>
            </a:r>
          </a:p>
          <a:p>
            <a:pPr lvl="2"/>
            <a:r>
              <a:rPr lang="nb-NO"/>
              <a:t>Gruppetilhørighet kun via gruppemedlemskap</a:t>
            </a:r>
          </a:p>
          <a:p>
            <a:pPr lvl="2"/>
            <a:r>
              <a:rPr lang="nb-NO"/>
              <a:t>Gyldighetsperiode grupper basert på termin/skoleår</a:t>
            </a:r>
          </a:p>
          <a:p>
            <a:pPr lvl="2"/>
            <a:r>
              <a:rPr lang="nb-NO"/>
              <a:t>Hovedklasser Klasse og Klassemedlemskap)</a:t>
            </a:r>
          </a:p>
          <a:p>
            <a:pPr lvl="2"/>
            <a:endParaRPr lang="nb-NO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/>
          </a:p>
          <a:p>
            <a:pPr lvl="1"/>
            <a:endParaRPr lang="nb-NO"/>
          </a:p>
          <a:p>
            <a:pPr marL="0" indent="0">
              <a:buNone/>
            </a:pPr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E27393F-B95F-DA02-2ABF-26DBA5EE0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3147" y="1533114"/>
            <a:ext cx="5050790" cy="4061619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10. Mars 2026</a:t>
            </a:r>
          </a:p>
          <a:p>
            <a:r>
              <a:rPr lang="nb-NO"/>
              <a:t>Prod-versjon av EDU og HR MA	</a:t>
            </a:r>
          </a:p>
          <a:p>
            <a:pPr lvl="1"/>
            <a:r>
              <a:rPr lang="nb-NO"/>
              <a:t>Begge basert på informasjonsmodell versjon 4</a:t>
            </a:r>
          </a:p>
          <a:p>
            <a:pPr lvl="1"/>
            <a:r>
              <a:rPr lang="nb-NO"/>
              <a:t>EDU MA med støtte for:  </a:t>
            </a:r>
          </a:p>
          <a:p>
            <a:pPr lvl="2"/>
            <a:r>
              <a:rPr lang="nb-NO"/>
              <a:t>Gruppetilhørighet kun via gruppemedlemskap</a:t>
            </a:r>
          </a:p>
          <a:p>
            <a:pPr lvl="2"/>
            <a:r>
              <a:rPr lang="nb-NO"/>
              <a:t>Gyldighetsperiode grupper basert på termin/skoleår</a:t>
            </a:r>
          </a:p>
          <a:p>
            <a:pPr lvl="2"/>
            <a:r>
              <a:rPr lang="nb-NO"/>
              <a:t>Hovedklasser Klasse og Klassemedlemskap</a:t>
            </a:r>
          </a:p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86DEAC0-9BA9-2A72-D06E-1A3B3803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522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475572B-E43B-7410-75CC-071D9C0C5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264" y="847795"/>
            <a:ext cx="4680744" cy="769442"/>
          </a:xfrm>
        </p:spPr>
        <p:txBody>
          <a:bodyPr/>
          <a:lstStyle/>
          <a:p>
            <a:r>
              <a:rPr lang="nb-NO" sz="2400"/>
              <a:t>Hvordan ta ned risiko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6737E5F-2BE4-A090-5399-0F2053C43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264" y="1757457"/>
            <a:ext cx="4795646" cy="4516684"/>
          </a:xfrm>
        </p:spPr>
        <p:txBody>
          <a:bodyPr/>
          <a:lstStyle/>
          <a:p>
            <a:pPr marL="158400" lvl="2" indent="0">
              <a:buSzPct val="120000"/>
              <a:buNone/>
            </a:pPr>
            <a:endParaRPr lang="nb-NO" sz="1700"/>
          </a:p>
          <a:p>
            <a:r>
              <a:rPr lang="nb-NO" sz="1700"/>
              <a:t>Følg opp interne systemeiere/driftsansvarlige for egenutviklede løsninger</a:t>
            </a:r>
          </a:p>
          <a:p>
            <a:pPr marL="316800" lvl="2">
              <a:buSzPct val="120000"/>
              <a:buFont typeface="Arial" panose="020B0604020202020204" pitchFamily="34" charset="0"/>
              <a:buChar char="•"/>
            </a:pPr>
            <a:r>
              <a:rPr lang="nb-NO" sz="1700"/>
              <a:t>Sørg for at dere ikke er ressurssårbare på omleggingsdatoen 10 mars. </a:t>
            </a:r>
          </a:p>
          <a:p>
            <a:pPr marL="316800" lvl="2">
              <a:buSzPct val="120000"/>
              <a:buFont typeface="Arial" panose="020B0604020202020204" pitchFamily="34" charset="0"/>
              <a:buChar char="•"/>
            </a:pPr>
            <a:endParaRPr lang="nb-NO" sz="1700"/>
          </a:p>
          <a:p>
            <a:r>
              <a:rPr lang="nb-NO" sz="1700">
                <a:solidFill>
                  <a:schemeClr val="tx2"/>
                </a:solidFill>
              </a:rPr>
              <a:t>Pålegg: </a:t>
            </a:r>
            <a:r>
              <a:rPr lang="nb-NO" sz="1700"/>
              <a:t>stans datainnhenting mot FINT i oppgitt </a:t>
            </a:r>
            <a:r>
              <a:rPr lang="nb-NO" sz="1700" err="1"/>
              <a:t>vedlikeholdsvindu</a:t>
            </a:r>
            <a:r>
              <a:rPr lang="nb-NO" sz="1700"/>
              <a:t> (endelig dato kommer)</a:t>
            </a:r>
            <a:br>
              <a:rPr lang="nb-NO" sz="1700"/>
            </a:br>
            <a:endParaRPr lang="nb-NO" sz="1700"/>
          </a:p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027FFFF-4740-87F5-DDC1-4D0C86E8304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81763" y="2115344"/>
            <a:ext cx="5201444" cy="3360546"/>
          </a:xfrm>
        </p:spPr>
        <p:txBody>
          <a:bodyPr/>
          <a:lstStyle/>
          <a:p>
            <a:pPr marL="158400" lvl="1" indent="-158400">
              <a:buSzPct val="120000"/>
              <a:buFont typeface="Arial" panose="020B0604020202020204" pitchFamily="34" charset="0"/>
              <a:buChar char="•"/>
            </a:pPr>
            <a:r>
              <a:rPr lang="nb-NO" sz="1700"/>
              <a:t>Vigo BAS: sett agenten på pause under oppdateringen, og gjenoppta drift når </a:t>
            </a:r>
            <a:r>
              <a:rPr lang="nb-NO" sz="1700" err="1"/>
              <a:t>vedlikeholdsvinduet</a:t>
            </a:r>
            <a:r>
              <a:rPr lang="nb-NO" sz="1700"/>
              <a:t> er over. </a:t>
            </a:r>
          </a:p>
          <a:p>
            <a:pPr marL="158400" lvl="1" indent="-158400">
              <a:buSzPct val="120000"/>
              <a:buFont typeface="Arial" panose="020B0604020202020204" pitchFamily="34" charset="0"/>
              <a:buChar char="•"/>
            </a:pPr>
            <a:endParaRPr lang="nb-NO" sz="1700"/>
          </a:p>
          <a:p>
            <a:pPr marL="158400" lvl="1" indent="-158400">
              <a:buSzPct val="120000"/>
              <a:buFont typeface="Arial" panose="020B0604020202020204" pitchFamily="34" charset="0"/>
              <a:buChar char="•"/>
            </a:pPr>
            <a:r>
              <a:rPr lang="nb-NO" sz="1700"/>
              <a:t>Andre IDM-løsninger: følg leverandørens eller deres interne prosedyre for oppgradering og midlertidig datastans. </a:t>
            </a:r>
          </a:p>
          <a:p>
            <a:pPr marL="158400" lvl="1" indent="-158400">
              <a:buSzPct val="120000"/>
              <a:buFont typeface="Arial" panose="020B0604020202020204" pitchFamily="34" charset="0"/>
              <a:buChar char="•"/>
            </a:pPr>
            <a:endParaRPr lang="nb-NO" sz="1700"/>
          </a:p>
          <a:p>
            <a:pPr marL="158400" lvl="1" indent="-158400">
              <a:buSzPct val="120000"/>
              <a:buFont typeface="Arial" panose="020B0604020202020204" pitchFamily="34" charset="0"/>
              <a:buChar char="•"/>
            </a:pPr>
            <a:r>
              <a:rPr lang="nb-NO" sz="1700"/>
              <a:t>Test dataflyt i testmiljø før tjenesten startes opp igjen</a:t>
            </a:r>
          </a:p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446AF8A-80F6-AE25-B4A5-D204F82B9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353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6221698" cy="769441"/>
          </a:xfrm>
        </p:spPr>
        <p:txBody>
          <a:bodyPr/>
          <a:lstStyle/>
          <a:p>
            <a:r>
              <a:rPr lang="nb-NO"/>
              <a:t>Minner om nytt møte 20 november</a:t>
            </a:r>
            <a:br>
              <a:rPr lang="nb-NO"/>
            </a:br>
            <a:br>
              <a:rPr lang="nb-NO"/>
            </a:br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979BFD8-1904-A0CB-4E30-D3472C59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287" y="1063079"/>
            <a:ext cx="4680744" cy="769442"/>
          </a:xfrm>
        </p:spPr>
        <p:txBody>
          <a:bodyPr/>
          <a:lstStyle/>
          <a:p>
            <a:r>
              <a:rPr lang="nb-NO" err="1"/>
              <a:t>Vedlikeholdsvindu</a:t>
            </a:r>
            <a:r>
              <a:rPr lang="nb-NO"/>
              <a:t> Visma </a:t>
            </a:r>
            <a:r>
              <a:rPr lang="nb-NO" err="1"/>
              <a:t>InSchool</a:t>
            </a:r>
            <a:r>
              <a:rPr lang="nb-NO"/>
              <a:t> adapter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748B3FF-B052-2877-816A-15134C308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66" y="2283510"/>
            <a:ext cx="5027585" cy="3770449"/>
          </a:xfrm>
        </p:spPr>
        <p:txBody>
          <a:bodyPr/>
          <a:lstStyle/>
          <a:p>
            <a:r>
              <a:rPr lang="nb-NO" sz="1600" b="1" err="1"/>
              <a:t>InSchool</a:t>
            </a:r>
            <a:r>
              <a:rPr lang="nb-NO" sz="1600" b="1"/>
              <a:t> adapter skal i tillegg til v.4, legges om til </a:t>
            </a:r>
            <a:r>
              <a:rPr lang="nb-NO" sz="1600" b="1" err="1"/>
              <a:t>Novari</a:t>
            </a:r>
            <a:r>
              <a:rPr lang="nb-NO" sz="1600" b="1"/>
              <a:t> sin nye API-tjeneste (core2). </a:t>
            </a:r>
          </a:p>
          <a:p>
            <a:pPr marL="0" indent="0">
              <a:buNone/>
            </a:pPr>
            <a:endParaRPr lang="nb-NO" sz="1600"/>
          </a:p>
          <a:p>
            <a:r>
              <a:rPr lang="nb-NO" sz="1600"/>
              <a:t>For å unngå feil i datagrunnlaget, bør tjenester som leser utdanningsdata fra FINT stoppe datainnhenting i oppsatt </a:t>
            </a:r>
            <a:r>
              <a:rPr lang="nb-NO" sz="1600" err="1"/>
              <a:t>vedlikeholdsvindu</a:t>
            </a:r>
            <a:r>
              <a:rPr lang="nb-NO" sz="1600"/>
              <a:t> </a:t>
            </a:r>
            <a:endParaRPr lang="nb-NO" sz="160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nb-NO" sz="1600" u="sng">
                <a:solidFill>
                  <a:srgbClr val="FF0000"/>
                </a:solidFill>
              </a:rPr>
              <a:t>Foreslått </a:t>
            </a:r>
            <a:r>
              <a:rPr lang="nb-NO" sz="1600" u="sng" err="1">
                <a:solidFill>
                  <a:srgbClr val="FF0000"/>
                </a:solidFill>
              </a:rPr>
              <a:t>vedlikeholdsvindu</a:t>
            </a:r>
            <a:r>
              <a:rPr lang="nb-NO" sz="1600" u="sng">
                <a:solidFill>
                  <a:srgbClr val="FF0000"/>
                </a:solidFill>
              </a:rPr>
              <a:t>: 5.–17 mars.</a:t>
            </a:r>
          </a:p>
          <a:p>
            <a:endParaRPr lang="nb-NO" sz="160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nb-NO" sz="1600" b="1">
                <a:solidFill>
                  <a:schemeClr val="accent1"/>
                </a:solidFill>
              </a:rPr>
              <a:t>Merk: </a:t>
            </a:r>
            <a:r>
              <a:rPr lang="nb-NO" sz="1600"/>
              <a:t>Saker som sendes til Servicedesk i denne perioden som omhandler manglende utdanningsdata, vil besvares med en standard henvendelse. </a:t>
            </a:r>
          </a:p>
          <a:p>
            <a:endParaRPr lang="nb-NO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0F2063B1-2CDC-254B-09E8-58E10B87422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7283669" y="2282825"/>
            <a:ext cx="3678114" cy="3126457"/>
          </a:xfrm>
          <a:prstGeom prst="rect">
            <a:avLst/>
          </a:prstGeom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A5F2E86-4355-85BA-4EDB-5EED1AB2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1310236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A7C2FA9-C545-44D7-A620-A58AF77AAB4B}">
  <we:reference id="wa200000113" version="1.0.0.0" store="en-US" storeType="OMEX"/>
  <we:alternateReferences>
    <we:reference id="WA200000113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Props1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F96FA-CE83-4F57-9A77-BB292B54426B}">
  <ds:schemaRefs>
    <ds:schemaRef ds:uri="08f25810-977e-4cb2-b354-a0afe3a9cc1f"/>
    <ds:schemaRef ds:uri="2d5004f6-51f7-4957-90dc-3d12ffeb4d30"/>
    <ds:schemaRef ds:uri="92dcf5df-1718-446e-873d-ecc726375ab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A23086C-9E99-48F0-A7CE-3BDA7AA23875}">
  <ds:schemaRefs>
    <ds:schemaRef ds:uri="08f25810-977e-4cb2-b354-a0afe3a9cc1f"/>
    <ds:schemaRef ds:uri="2d5004f6-51f7-4957-90dc-3d12ffeb4d30"/>
    <ds:schemaRef ds:uri="92dcf5df-1718-446e-873d-ecc726375ab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efd46847-6b45-41ac-98d6-d84e45d277fd}" enabled="1" method="Standard" siteId="{fe578cc6-ca56-451f-a297-08c5b8011b0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Application>Microsoft Office PowerPoint</Application>
  <PresentationFormat>Widescreen</PresentationFormat>
  <Slides>15</Slides>
  <Notes>5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Novari</vt:lpstr>
      <vt:lpstr>Statusmøte  Informasjonsmodell v.4 og Vigo BAS agenter - IDM</vt:lpstr>
      <vt:lpstr> 1. Kort om bakgrunn 2. Avklaringer 4. Spørsmål </vt:lpstr>
      <vt:lpstr>Bakgrunn:  Kritisk med oppdaterte  IDM-løsninger</vt:lpstr>
      <vt:lpstr>Problemstilling</vt:lpstr>
      <vt:lpstr>FINT og VIGOBAS</vt:lpstr>
      <vt:lpstr>Ulike komponenter</vt:lpstr>
      <vt:lpstr>Informasjonsmodellen fra versjon 3 til versjon4</vt:lpstr>
      <vt:lpstr>1. Gruppetilhørighet</vt:lpstr>
      <vt:lpstr>2. Gyldighetsperiode på utdanningsgrupper</vt:lpstr>
      <vt:lpstr>3. Hovedklassen Basisgruppe skifter navn</vt:lpstr>
      <vt:lpstr>Hvordan påvirker endringene dataene som MA-ene leverer til MIM?</vt:lpstr>
      <vt:lpstr>Tidsplan</vt:lpstr>
      <vt:lpstr>Hvordan ta ned risiko</vt:lpstr>
      <vt:lpstr>Minner om nytt møte 20 november  </vt:lpstr>
      <vt:lpstr>Vedlikeholdsvindu Visma InSchool adapter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revision>1</cp:revision>
  <dcterms:created xsi:type="dcterms:W3CDTF">2025-08-22T10:40:17Z</dcterms:created>
  <dcterms:modified xsi:type="dcterms:W3CDTF">2025-10-30T09:53:52Z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