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sldIdLst>
    <p:sldId id="256" r:id="rId5"/>
    <p:sldId id="259" r:id="rId6"/>
    <p:sldId id="263" r:id="rId7"/>
    <p:sldId id="267" r:id="rId8"/>
    <p:sldId id="273" r:id="rId9"/>
    <p:sldId id="271" r:id="rId10"/>
    <p:sldId id="272" r:id="rId11"/>
    <p:sldId id="264" r:id="rId12"/>
    <p:sldId id="266" r:id="rId13"/>
    <p:sldId id="262" r:id="rId14"/>
  </p:sldIdLst>
  <p:sldSz cx="12192000" cy="6858000"/>
  <p:notesSz cx="6858000" cy="9144000"/>
  <p:embeddedFontLst>
    <p:embeddedFont>
      <p:font typeface="Brockmann" pitchFamily="50" charset="0"/>
      <p:regular r:id="rId16"/>
      <p:bold r:id="rId17"/>
      <p:italic r:id="rId18"/>
    </p:embeddedFont>
    <p:embeddedFont>
      <p:font typeface="Inter" panose="02000503000000020004" pitchFamily="2" charset="0"/>
      <p:regular r:id="rId19"/>
      <p:bold r:id="rId20"/>
      <p:italic r:id="rId21"/>
      <p:boldItalic r:id="rId22"/>
    </p:embeddedFont>
    <p:embeddedFont>
      <p:font typeface="Inter Medium" panose="02000503000000020004" pitchFamily="2" charset="0"/>
      <p:regular r:id="rId23"/>
      <p:italic r:id="rId24"/>
    </p:embeddedFont>
    <p:embeddedFont>
      <p:font typeface="Inter SemiBold" panose="02000503000000020004" pitchFamily="2" charset="0"/>
      <p:bold r:id="rId25"/>
      <p:boldItalic r:id="rId26"/>
    </p:embeddedFont>
  </p:embeddedFontLst>
  <p:defaultTextStyle>
    <a:defPPr>
      <a:defRPr lang="nb-NO"/>
    </a:defPPr>
    <a:lvl1pPr marL="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70E912-6F10-8E10-953E-4EC2AC0FF1CE}" name="Maria Forsberg Kristoffersen" initials="MK" userId="S::maria.kristoffersen@novari.no::d30d1cd4-c1d6-4122-9518-a2d96cf9ddbd" providerId="AD"/>
  <p188:author id="{E2602A9B-30BE-5F16-F1A2-8D2279A67FCE}" name="Ole Anders Eidjord" initials="OE" userId="S::ole.anders.eidjord@novari.no::4aaef909-ecf6-4bd5-ae9a-60ac039508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3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16B7DB-75C2-47B7-96FC-5E58B47F54B4}" v="347" dt="2025-08-28T07:31:10.2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9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orsberg Kristoffersen" userId="d30d1cd4-c1d6-4122-9518-a2d96cf9ddbd" providerId="ADAL" clId="{4F16B7DB-75C2-47B7-96FC-5E58B47F54B4}"/>
    <pc:docChg chg="undo custSel addSld delSld modSld sldOrd">
      <pc:chgData name="Maria Forsberg Kristoffersen" userId="d30d1cd4-c1d6-4122-9518-a2d96cf9ddbd" providerId="ADAL" clId="{4F16B7DB-75C2-47B7-96FC-5E58B47F54B4}" dt="2025-08-28T09:44:40.610" v="3309" actId="47"/>
      <pc:docMkLst>
        <pc:docMk/>
      </pc:docMkLst>
      <pc:sldChg chg="modSp del mod">
        <pc:chgData name="Maria Forsberg Kristoffersen" userId="d30d1cd4-c1d6-4122-9518-a2d96cf9ddbd" providerId="ADAL" clId="{4F16B7DB-75C2-47B7-96FC-5E58B47F54B4}" dt="2025-08-22T20:27:51.813" v="1566" actId="47"/>
        <pc:sldMkLst>
          <pc:docMk/>
          <pc:sldMk cId="2896630864" sldId="258"/>
        </pc:sldMkLst>
      </pc:sldChg>
      <pc:sldChg chg="modSp mod">
        <pc:chgData name="Maria Forsberg Kristoffersen" userId="d30d1cd4-c1d6-4122-9518-a2d96cf9ddbd" providerId="ADAL" clId="{4F16B7DB-75C2-47B7-96FC-5E58B47F54B4}" dt="2025-08-26T11:33:07.852" v="2662" actId="1076"/>
        <pc:sldMkLst>
          <pc:docMk/>
          <pc:sldMk cId="314193089" sldId="259"/>
        </pc:sldMkLst>
        <pc:spChg chg="mod">
          <ac:chgData name="Maria Forsberg Kristoffersen" userId="d30d1cd4-c1d6-4122-9518-a2d96cf9ddbd" providerId="ADAL" clId="{4F16B7DB-75C2-47B7-96FC-5E58B47F54B4}" dt="2025-08-26T11:33:07.852" v="2662" actId="1076"/>
          <ac:spMkLst>
            <pc:docMk/>
            <pc:sldMk cId="314193089" sldId="259"/>
            <ac:spMk id="2" creationId="{3FFC7C91-5A41-1CF3-8286-5D6B623C3CDF}"/>
          </ac:spMkLst>
        </pc:spChg>
      </pc:sldChg>
      <pc:sldChg chg="del">
        <pc:chgData name="Maria Forsberg Kristoffersen" userId="d30d1cd4-c1d6-4122-9518-a2d96cf9ddbd" providerId="ADAL" clId="{4F16B7DB-75C2-47B7-96FC-5E58B47F54B4}" dt="2025-08-22T11:53:48.722" v="299" actId="47"/>
        <pc:sldMkLst>
          <pc:docMk/>
          <pc:sldMk cId="19546582" sldId="261"/>
        </pc:sldMkLst>
      </pc:sldChg>
      <pc:sldChg chg="delSp modSp new mod modAnim">
        <pc:chgData name="Maria Forsberg Kristoffersen" userId="d30d1cd4-c1d6-4122-9518-a2d96cf9ddbd" providerId="ADAL" clId="{4F16B7DB-75C2-47B7-96FC-5E58B47F54B4}" dt="2025-08-28T07:29:48.506" v="2900" actId="20577"/>
        <pc:sldMkLst>
          <pc:docMk/>
          <pc:sldMk cId="3825353730" sldId="263"/>
        </pc:sldMkLst>
        <pc:spChg chg="mod">
          <ac:chgData name="Maria Forsberg Kristoffersen" userId="d30d1cd4-c1d6-4122-9518-a2d96cf9ddbd" providerId="ADAL" clId="{4F16B7DB-75C2-47B7-96FC-5E58B47F54B4}" dt="2025-08-22T11:46:40.245" v="81" actId="20577"/>
          <ac:spMkLst>
            <pc:docMk/>
            <pc:sldMk cId="3825353730" sldId="263"/>
            <ac:spMk id="3" creationId="{431E2FAB-DB5B-A2B3-E1E8-1981D058A6AD}"/>
          </ac:spMkLst>
        </pc:spChg>
        <pc:spChg chg="mod">
          <ac:chgData name="Maria Forsberg Kristoffersen" userId="d30d1cd4-c1d6-4122-9518-a2d96cf9ddbd" providerId="ADAL" clId="{4F16B7DB-75C2-47B7-96FC-5E58B47F54B4}" dt="2025-08-26T11:26:43.012" v="2430" actId="5793"/>
          <ac:spMkLst>
            <pc:docMk/>
            <pc:sldMk cId="3825353730" sldId="263"/>
            <ac:spMk id="4" creationId="{2DA02F19-6899-787E-9BE3-184441DD6967}"/>
          </ac:spMkLst>
        </pc:spChg>
        <pc:spChg chg="mod">
          <ac:chgData name="Maria Forsberg Kristoffersen" userId="d30d1cd4-c1d6-4122-9518-a2d96cf9ddbd" providerId="ADAL" clId="{4F16B7DB-75C2-47B7-96FC-5E58B47F54B4}" dt="2025-08-28T07:29:48.506" v="2900" actId="20577"/>
          <ac:spMkLst>
            <pc:docMk/>
            <pc:sldMk cId="3825353730" sldId="263"/>
            <ac:spMk id="5" creationId="{C0B222C2-4C24-F642-B446-ECFAD0794290}"/>
          </ac:spMkLst>
        </pc:spChg>
      </pc:sldChg>
      <pc:sldChg chg="delSp modSp new mod">
        <pc:chgData name="Maria Forsberg Kristoffersen" userId="d30d1cd4-c1d6-4122-9518-a2d96cf9ddbd" providerId="ADAL" clId="{4F16B7DB-75C2-47B7-96FC-5E58B47F54B4}" dt="2025-08-22T20:25:54.183" v="1527" actId="20577"/>
        <pc:sldMkLst>
          <pc:docMk/>
          <pc:sldMk cId="2396026900" sldId="264"/>
        </pc:sldMkLst>
        <pc:spChg chg="mod">
          <ac:chgData name="Maria Forsberg Kristoffersen" userId="d30d1cd4-c1d6-4122-9518-a2d96cf9ddbd" providerId="ADAL" clId="{4F16B7DB-75C2-47B7-96FC-5E58B47F54B4}" dt="2025-08-22T11:52:09.878" v="215" actId="20577"/>
          <ac:spMkLst>
            <pc:docMk/>
            <pc:sldMk cId="2396026900" sldId="264"/>
            <ac:spMk id="3" creationId="{3F84CAD8-E706-1664-7903-7AE37DBEB6FF}"/>
          </ac:spMkLst>
        </pc:spChg>
        <pc:spChg chg="mod">
          <ac:chgData name="Maria Forsberg Kristoffersen" userId="d30d1cd4-c1d6-4122-9518-a2d96cf9ddbd" providerId="ADAL" clId="{4F16B7DB-75C2-47B7-96FC-5E58B47F54B4}" dt="2025-08-22T20:25:54.183" v="1527" actId="20577"/>
          <ac:spMkLst>
            <pc:docMk/>
            <pc:sldMk cId="2396026900" sldId="264"/>
            <ac:spMk id="4" creationId="{FC6DBA34-D5B8-05A7-878A-CAE8D08BABEC}"/>
          </ac:spMkLst>
        </pc:spChg>
        <pc:spChg chg="mod">
          <ac:chgData name="Maria Forsberg Kristoffersen" userId="d30d1cd4-c1d6-4122-9518-a2d96cf9ddbd" providerId="ADAL" clId="{4F16B7DB-75C2-47B7-96FC-5E58B47F54B4}" dt="2025-08-22T12:29:18.578" v="823" actId="20577"/>
          <ac:spMkLst>
            <pc:docMk/>
            <pc:sldMk cId="2396026900" sldId="264"/>
            <ac:spMk id="5" creationId="{52B86BEA-7470-962B-CBA8-11FAE47320EE}"/>
          </ac:spMkLst>
        </pc:spChg>
      </pc:sldChg>
      <pc:sldChg chg="new del">
        <pc:chgData name="Maria Forsberg Kristoffersen" userId="d30d1cd4-c1d6-4122-9518-a2d96cf9ddbd" providerId="ADAL" clId="{4F16B7DB-75C2-47B7-96FC-5E58B47F54B4}" dt="2025-08-22T20:27:54.789" v="1567" actId="47"/>
        <pc:sldMkLst>
          <pc:docMk/>
          <pc:sldMk cId="1629660172" sldId="265"/>
        </pc:sldMkLst>
      </pc:sldChg>
      <pc:sldChg chg="modSp new mod">
        <pc:chgData name="Maria Forsberg Kristoffersen" userId="d30d1cd4-c1d6-4122-9518-a2d96cf9ddbd" providerId="ADAL" clId="{4F16B7DB-75C2-47B7-96FC-5E58B47F54B4}" dt="2025-08-26T11:01:21.406" v="1998" actId="207"/>
        <pc:sldMkLst>
          <pc:docMk/>
          <pc:sldMk cId="648869159" sldId="266"/>
        </pc:sldMkLst>
        <pc:spChg chg="mod">
          <ac:chgData name="Maria Forsberg Kristoffersen" userId="d30d1cd4-c1d6-4122-9518-a2d96cf9ddbd" providerId="ADAL" clId="{4F16B7DB-75C2-47B7-96FC-5E58B47F54B4}" dt="2025-08-22T12:39:23.748" v="1359" actId="20577"/>
          <ac:spMkLst>
            <pc:docMk/>
            <pc:sldMk cId="648869159" sldId="266"/>
            <ac:spMk id="2" creationId="{34F17C34-CF46-0D38-3B48-753B2DDA9E7B}"/>
          </ac:spMkLst>
        </pc:spChg>
        <pc:spChg chg="mod">
          <ac:chgData name="Maria Forsberg Kristoffersen" userId="d30d1cd4-c1d6-4122-9518-a2d96cf9ddbd" providerId="ADAL" clId="{4F16B7DB-75C2-47B7-96FC-5E58B47F54B4}" dt="2025-08-26T11:01:21.406" v="1998" actId="207"/>
          <ac:spMkLst>
            <pc:docMk/>
            <pc:sldMk cId="648869159" sldId="266"/>
            <ac:spMk id="4" creationId="{95BFA5A9-FECD-C470-332D-B3397419A09E}"/>
          </ac:spMkLst>
        </pc:spChg>
      </pc:sldChg>
      <pc:sldChg chg="addSp delSp modSp new mod modClrScheme chgLayout">
        <pc:chgData name="Maria Forsberg Kristoffersen" userId="d30d1cd4-c1d6-4122-9518-a2d96cf9ddbd" providerId="ADAL" clId="{4F16B7DB-75C2-47B7-96FC-5E58B47F54B4}" dt="2025-08-26T11:34:49.042" v="2739" actId="1076"/>
        <pc:sldMkLst>
          <pc:docMk/>
          <pc:sldMk cId="1864381666" sldId="267"/>
        </pc:sldMkLst>
        <pc:spChg chg="add mod">
          <ac:chgData name="Maria Forsberg Kristoffersen" userId="d30d1cd4-c1d6-4122-9518-a2d96cf9ddbd" providerId="ADAL" clId="{4F16B7DB-75C2-47B7-96FC-5E58B47F54B4}" dt="2025-08-22T20:24:53.356" v="1492" actId="14100"/>
          <ac:spMkLst>
            <pc:docMk/>
            <pc:sldMk cId="1864381666" sldId="267"/>
            <ac:spMk id="2" creationId="{B4567BD7-65D2-2A8D-271C-0AE77885A001}"/>
          </ac:spMkLst>
        </pc:spChg>
        <pc:spChg chg="mod ord">
          <ac:chgData name="Maria Forsberg Kristoffersen" userId="d30d1cd4-c1d6-4122-9518-a2d96cf9ddbd" providerId="ADAL" clId="{4F16B7DB-75C2-47B7-96FC-5E58B47F54B4}" dt="2025-08-22T12:02:51.696" v="812" actId="13926"/>
          <ac:spMkLst>
            <pc:docMk/>
            <pc:sldMk cId="1864381666" sldId="267"/>
            <ac:spMk id="3" creationId="{75D7827F-5F16-ECC8-09D2-9F2167FCEC36}"/>
          </ac:spMkLst>
        </pc:spChg>
        <pc:spChg chg="add mod">
          <ac:chgData name="Maria Forsberg Kristoffersen" userId="d30d1cd4-c1d6-4122-9518-a2d96cf9ddbd" providerId="ADAL" clId="{4F16B7DB-75C2-47B7-96FC-5E58B47F54B4}" dt="2025-08-26T11:34:49.042" v="2739" actId="1076"/>
          <ac:spMkLst>
            <pc:docMk/>
            <pc:sldMk cId="1864381666" sldId="267"/>
            <ac:spMk id="4" creationId="{B9284D5E-1BA7-6A24-EB6B-EA30BC80DECA}"/>
          </ac:spMkLst>
        </pc:spChg>
        <pc:spChg chg="add mod">
          <ac:chgData name="Maria Forsberg Kristoffersen" userId="d30d1cd4-c1d6-4122-9518-a2d96cf9ddbd" providerId="ADAL" clId="{4F16B7DB-75C2-47B7-96FC-5E58B47F54B4}" dt="2025-08-22T20:24:46.618" v="1491" actId="14100"/>
          <ac:spMkLst>
            <pc:docMk/>
            <pc:sldMk cId="1864381666" sldId="267"/>
            <ac:spMk id="5" creationId="{3BE9E4D5-5731-98CC-451C-04F350F8E0E1}"/>
          </ac:spMkLst>
        </pc:spChg>
        <pc:spChg chg="mod">
          <ac:chgData name="Maria Forsberg Kristoffersen" userId="d30d1cd4-c1d6-4122-9518-a2d96cf9ddbd" providerId="ADAL" clId="{4F16B7DB-75C2-47B7-96FC-5E58B47F54B4}" dt="2025-08-22T12:02:43.534" v="810" actId="26606"/>
          <ac:spMkLst>
            <pc:docMk/>
            <pc:sldMk cId="1864381666" sldId="267"/>
            <ac:spMk id="6" creationId="{91961BAC-52C4-A7EB-097F-6B3CEBDE6809}"/>
          </ac:spMkLst>
        </pc:spChg>
        <pc:spChg chg="add mod">
          <ac:chgData name="Maria Forsberg Kristoffersen" userId="d30d1cd4-c1d6-4122-9518-a2d96cf9ddbd" providerId="ADAL" clId="{4F16B7DB-75C2-47B7-96FC-5E58B47F54B4}" dt="2025-08-22T12:02:43.534" v="810" actId="26606"/>
          <ac:spMkLst>
            <pc:docMk/>
            <pc:sldMk cId="1864381666" sldId="267"/>
            <ac:spMk id="13" creationId="{EBDE4164-6A64-E6E8-0031-50BDA8BF33C5}"/>
          </ac:spMkLst>
        </pc:spChg>
        <pc:picChg chg="add mod">
          <ac:chgData name="Maria Forsberg Kristoffersen" userId="d30d1cd4-c1d6-4122-9518-a2d96cf9ddbd" providerId="ADAL" clId="{4F16B7DB-75C2-47B7-96FC-5E58B47F54B4}" dt="2025-08-22T12:03:01.522" v="814" actId="14100"/>
          <ac:picMkLst>
            <pc:docMk/>
            <pc:sldMk cId="1864381666" sldId="267"/>
            <ac:picMk id="8" creationId="{6681AE0A-22BF-3F2E-7308-F15492416B9E}"/>
          </ac:picMkLst>
        </pc:picChg>
      </pc:sldChg>
      <pc:sldChg chg="new del">
        <pc:chgData name="Maria Forsberg Kristoffersen" userId="d30d1cd4-c1d6-4122-9518-a2d96cf9ddbd" providerId="ADAL" clId="{4F16B7DB-75C2-47B7-96FC-5E58B47F54B4}" dt="2025-08-22T12:31:26.201" v="950" actId="47"/>
        <pc:sldMkLst>
          <pc:docMk/>
          <pc:sldMk cId="4256796821" sldId="268"/>
        </pc:sldMkLst>
      </pc:sldChg>
      <pc:sldChg chg="new del">
        <pc:chgData name="Maria Forsberg Kristoffersen" userId="d30d1cd4-c1d6-4122-9518-a2d96cf9ddbd" providerId="ADAL" clId="{4F16B7DB-75C2-47B7-96FC-5E58B47F54B4}" dt="2025-08-22T12:31:23.582" v="949" actId="47"/>
        <pc:sldMkLst>
          <pc:docMk/>
          <pc:sldMk cId="1320334396" sldId="269"/>
        </pc:sldMkLst>
      </pc:sldChg>
      <pc:sldChg chg="delSp modSp new del mod ord modShow">
        <pc:chgData name="Maria Forsberg Kristoffersen" userId="d30d1cd4-c1d6-4122-9518-a2d96cf9ddbd" providerId="ADAL" clId="{4F16B7DB-75C2-47B7-96FC-5E58B47F54B4}" dt="2025-08-28T09:44:40.610" v="3309" actId="47"/>
        <pc:sldMkLst>
          <pc:docMk/>
          <pc:sldMk cId="2121517704" sldId="270"/>
        </pc:sldMkLst>
      </pc:sldChg>
      <pc:sldChg chg="addSp delSp modSp new mod ord modClrScheme chgLayout">
        <pc:chgData name="Maria Forsberg Kristoffersen" userId="d30d1cd4-c1d6-4122-9518-a2d96cf9ddbd" providerId="ADAL" clId="{4F16B7DB-75C2-47B7-96FC-5E58B47F54B4}" dt="2025-08-26T11:35:28.131" v="2745" actId="15"/>
        <pc:sldMkLst>
          <pc:docMk/>
          <pc:sldMk cId="4251914933" sldId="271"/>
        </pc:sldMkLst>
        <pc:spChg chg="mod">
          <ac:chgData name="Maria Forsberg Kristoffersen" userId="d30d1cd4-c1d6-4122-9518-a2d96cf9ddbd" providerId="ADAL" clId="{4F16B7DB-75C2-47B7-96FC-5E58B47F54B4}" dt="2025-08-22T12:47:11.960" v="1436" actId="26606"/>
          <ac:spMkLst>
            <pc:docMk/>
            <pc:sldMk cId="4251914933" sldId="271"/>
            <ac:spMk id="3" creationId="{E5E91B9D-4181-8E9C-C064-6D9929CD677F}"/>
          </ac:spMkLst>
        </pc:spChg>
        <pc:spChg chg="mod">
          <ac:chgData name="Maria Forsberg Kristoffersen" userId="d30d1cd4-c1d6-4122-9518-a2d96cf9ddbd" providerId="ADAL" clId="{4F16B7DB-75C2-47B7-96FC-5E58B47F54B4}" dt="2025-08-26T11:35:28.131" v="2745" actId="15"/>
          <ac:spMkLst>
            <pc:docMk/>
            <pc:sldMk cId="4251914933" sldId="271"/>
            <ac:spMk id="4" creationId="{CA2E282E-03BB-7985-4A0F-C5A9B6E48700}"/>
          </ac:spMkLst>
        </pc:spChg>
        <pc:spChg chg="mod ord">
          <ac:chgData name="Maria Forsberg Kristoffersen" userId="d30d1cd4-c1d6-4122-9518-a2d96cf9ddbd" providerId="ADAL" clId="{4F16B7DB-75C2-47B7-96FC-5E58B47F54B4}" dt="2025-08-22T12:47:11.960" v="1436" actId="26606"/>
          <ac:spMkLst>
            <pc:docMk/>
            <pc:sldMk cId="4251914933" sldId="271"/>
            <ac:spMk id="6" creationId="{8C974AD2-1A13-F78B-C59C-FC1B4B1F5330}"/>
          </ac:spMkLst>
        </pc:spChg>
        <pc:picChg chg="add mod">
          <ac:chgData name="Maria Forsberg Kristoffersen" userId="d30d1cd4-c1d6-4122-9518-a2d96cf9ddbd" providerId="ADAL" clId="{4F16B7DB-75C2-47B7-96FC-5E58B47F54B4}" dt="2025-08-26T11:35:12.864" v="2742" actId="1076"/>
          <ac:picMkLst>
            <pc:docMk/>
            <pc:sldMk cId="4251914933" sldId="271"/>
            <ac:picMk id="8" creationId="{A02B4441-BFB6-E7DA-F506-472E5DBDC562}"/>
          </ac:picMkLst>
        </pc:picChg>
      </pc:sldChg>
      <pc:sldChg chg="addSp delSp modSp new mod ord modClrScheme chgLayout">
        <pc:chgData name="Maria Forsberg Kristoffersen" userId="d30d1cd4-c1d6-4122-9518-a2d96cf9ddbd" providerId="ADAL" clId="{4F16B7DB-75C2-47B7-96FC-5E58B47F54B4}" dt="2025-08-26T11:35:42.952" v="2748" actId="14100"/>
        <pc:sldMkLst>
          <pc:docMk/>
          <pc:sldMk cId="347362992" sldId="272"/>
        </pc:sldMkLst>
        <pc:spChg chg="mod">
          <ac:chgData name="Maria Forsberg Kristoffersen" userId="d30d1cd4-c1d6-4122-9518-a2d96cf9ddbd" providerId="ADAL" clId="{4F16B7DB-75C2-47B7-96FC-5E58B47F54B4}" dt="2025-08-26T11:35:42.952" v="2748" actId="14100"/>
          <ac:spMkLst>
            <pc:docMk/>
            <pc:sldMk cId="347362992" sldId="272"/>
            <ac:spMk id="3" creationId="{0049B063-499A-4CCF-F43E-E812A4605466}"/>
          </ac:spMkLst>
        </pc:spChg>
        <pc:spChg chg="mod">
          <ac:chgData name="Maria Forsberg Kristoffersen" userId="d30d1cd4-c1d6-4122-9518-a2d96cf9ddbd" providerId="ADAL" clId="{4F16B7DB-75C2-47B7-96FC-5E58B47F54B4}" dt="2025-08-26T11:32:46.958" v="2660" actId="20577"/>
          <ac:spMkLst>
            <pc:docMk/>
            <pc:sldMk cId="347362992" sldId="272"/>
            <ac:spMk id="4" creationId="{CC73EDD7-E931-B3B5-1AD9-89CB9E587909}"/>
          </ac:spMkLst>
        </pc:spChg>
        <pc:spChg chg="mod">
          <ac:chgData name="Maria Forsberg Kristoffersen" userId="d30d1cd4-c1d6-4122-9518-a2d96cf9ddbd" providerId="ADAL" clId="{4F16B7DB-75C2-47B7-96FC-5E58B47F54B4}" dt="2025-08-26T11:30:00.848" v="2490" actId="26606"/>
          <ac:spMkLst>
            <pc:docMk/>
            <pc:sldMk cId="347362992" sldId="272"/>
            <ac:spMk id="7" creationId="{88A97F41-49D4-94F4-7E0C-6872457D1D3B}"/>
          </ac:spMkLst>
        </pc:spChg>
        <pc:picChg chg="add mod">
          <ac:chgData name="Maria Forsberg Kristoffersen" userId="d30d1cd4-c1d6-4122-9518-a2d96cf9ddbd" providerId="ADAL" clId="{4F16B7DB-75C2-47B7-96FC-5E58B47F54B4}" dt="2025-08-26T11:31:01.591" v="2511" actId="1076"/>
          <ac:picMkLst>
            <pc:docMk/>
            <pc:sldMk cId="347362992" sldId="272"/>
            <ac:picMk id="9" creationId="{CC303D19-D9B6-6A3D-A189-8CA686EAFF9C}"/>
          </ac:picMkLst>
        </pc:picChg>
      </pc:sldChg>
      <pc:sldChg chg="modSp new mod ord">
        <pc:chgData name="Maria Forsberg Kristoffersen" userId="d30d1cd4-c1d6-4122-9518-a2d96cf9ddbd" providerId="ADAL" clId="{4F16B7DB-75C2-47B7-96FC-5E58B47F54B4}" dt="2025-08-28T07:40:28.824" v="3308" actId="20577"/>
        <pc:sldMkLst>
          <pc:docMk/>
          <pc:sldMk cId="1517269531" sldId="273"/>
        </pc:sldMkLst>
        <pc:spChg chg="mod">
          <ac:chgData name="Maria Forsberg Kristoffersen" userId="d30d1cd4-c1d6-4122-9518-a2d96cf9ddbd" providerId="ADAL" clId="{4F16B7DB-75C2-47B7-96FC-5E58B47F54B4}" dt="2025-08-28T07:36:18.824" v="3153" actId="20577"/>
          <ac:spMkLst>
            <pc:docMk/>
            <pc:sldMk cId="1517269531" sldId="273"/>
            <ac:spMk id="2" creationId="{77CEC287-90C1-3D0A-8C29-179513BC0B6A}"/>
          </ac:spMkLst>
        </pc:spChg>
        <pc:spChg chg="mod">
          <ac:chgData name="Maria Forsberg Kristoffersen" userId="d30d1cd4-c1d6-4122-9518-a2d96cf9ddbd" providerId="ADAL" clId="{4F16B7DB-75C2-47B7-96FC-5E58B47F54B4}" dt="2025-08-28T07:30:24.462" v="2981" actId="20577"/>
          <ac:spMkLst>
            <pc:docMk/>
            <pc:sldMk cId="1517269531" sldId="273"/>
            <ac:spMk id="3" creationId="{A6FC4C6C-096D-9D5C-20DD-5AA3E04DABA7}"/>
          </ac:spMkLst>
        </pc:spChg>
        <pc:spChg chg="mod">
          <ac:chgData name="Maria Forsberg Kristoffersen" userId="d30d1cd4-c1d6-4122-9518-a2d96cf9ddbd" providerId="ADAL" clId="{4F16B7DB-75C2-47B7-96FC-5E58B47F54B4}" dt="2025-08-28T07:38:17.207" v="3169" actId="20577"/>
          <ac:spMkLst>
            <pc:docMk/>
            <pc:sldMk cId="1517269531" sldId="273"/>
            <ac:spMk id="4" creationId="{B9D02DC6-87B8-6450-729A-323FD46159F7}"/>
          </ac:spMkLst>
        </pc:spChg>
        <pc:spChg chg="mod">
          <ac:chgData name="Maria Forsberg Kristoffersen" userId="d30d1cd4-c1d6-4122-9518-a2d96cf9ddbd" providerId="ADAL" clId="{4F16B7DB-75C2-47B7-96FC-5E58B47F54B4}" dt="2025-08-28T07:40:28.824" v="3308" actId="20577"/>
          <ac:spMkLst>
            <pc:docMk/>
            <pc:sldMk cId="1517269531" sldId="273"/>
            <ac:spMk id="5" creationId="{2D39703B-6DE8-4B73-5BF9-3D8B78632F68}"/>
          </ac:spMkLst>
        </pc:spChg>
      </pc:sldChg>
    </pc:docChg>
  </pc:docChgLst>
  <pc:docChgLst>
    <pc:chgData name="Maria Forsberg Kristoffersen" userId="S::maria.kristoffersen@novari.no::d30d1cd4-c1d6-4122-9518-a2d96cf9ddbd" providerId="AD" clId="Web-{0A1AF052-20F2-C675-1BF8-CB2D310392C6}"/>
    <pc:docChg chg="mod addSld delSld modSld">
      <pc:chgData name="Maria Forsberg Kristoffersen" userId="S::maria.kristoffersen@novari.no::d30d1cd4-c1d6-4122-9518-a2d96cf9ddbd" providerId="AD" clId="Web-{0A1AF052-20F2-C675-1BF8-CB2D310392C6}" dt="2025-08-26T07:55:11.514" v="196" actId="20577"/>
      <pc:docMkLst>
        <pc:docMk/>
      </pc:docMkLst>
      <pc:sldChg chg="modSp">
        <pc:chgData name="Maria Forsberg Kristoffersen" userId="S::maria.kristoffersen@novari.no::d30d1cd4-c1d6-4122-9518-a2d96cf9ddbd" providerId="AD" clId="Web-{0A1AF052-20F2-C675-1BF8-CB2D310392C6}" dt="2025-08-26T07:53:33.057" v="166" actId="20577"/>
        <pc:sldMkLst>
          <pc:docMk/>
          <pc:sldMk cId="314193089" sldId="259"/>
        </pc:sldMkLst>
        <pc:spChg chg="mod">
          <ac:chgData name="Maria Forsberg Kristoffersen" userId="S::maria.kristoffersen@novari.no::d30d1cd4-c1d6-4122-9518-a2d96cf9ddbd" providerId="AD" clId="Web-{0A1AF052-20F2-C675-1BF8-CB2D310392C6}" dt="2025-08-26T07:53:33.057" v="166" actId="20577"/>
          <ac:spMkLst>
            <pc:docMk/>
            <pc:sldMk cId="314193089" sldId="259"/>
            <ac:spMk id="2" creationId="{3FFC7C91-5A41-1CF3-8286-5D6B623C3CDF}"/>
          </ac:spMkLst>
        </pc:spChg>
      </pc:sldChg>
      <pc:sldChg chg="modSp addAnim">
        <pc:chgData name="Maria Forsberg Kristoffersen" userId="S::maria.kristoffersen@novari.no::d30d1cd4-c1d6-4122-9518-a2d96cf9ddbd" providerId="AD" clId="Web-{0A1AF052-20F2-C675-1BF8-CB2D310392C6}" dt="2025-08-26T07:55:11.514" v="196" actId="20577"/>
        <pc:sldMkLst>
          <pc:docMk/>
          <pc:sldMk cId="3825353730" sldId="263"/>
        </pc:sldMkLst>
        <pc:spChg chg="mod">
          <ac:chgData name="Maria Forsberg Kristoffersen" userId="S::maria.kristoffersen@novari.no::d30d1cd4-c1d6-4122-9518-a2d96cf9ddbd" providerId="AD" clId="Web-{0A1AF052-20F2-C675-1BF8-CB2D310392C6}" dt="2025-08-26T07:55:11.514" v="196" actId="20577"/>
          <ac:spMkLst>
            <pc:docMk/>
            <pc:sldMk cId="3825353730" sldId="263"/>
            <ac:spMk id="5" creationId="{C0B222C2-4C24-F642-B446-ECFAD0794290}"/>
          </ac:spMkLst>
        </pc:spChg>
      </pc:sldChg>
      <pc:sldChg chg="modSp modCm">
        <pc:chgData name="Maria Forsberg Kristoffersen" userId="S::maria.kristoffersen@novari.no::d30d1cd4-c1d6-4122-9518-a2d96cf9ddbd" providerId="AD" clId="Web-{0A1AF052-20F2-C675-1BF8-CB2D310392C6}" dt="2025-08-25T11:26:23.421" v="33" actId="20577"/>
        <pc:sldMkLst>
          <pc:docMk/>
          <pc:sldMk cId="2396026900" sldId="264"/>
        </pc:sldMkLst>
        <pc:spChg chg="mod">
          <ac:chgData name="Maria Forsberg Kristoffersen" userId="S::maria.kristoffersen@novari.no::d30d1cd4-c1d6-4122-9518-a2d96cf9ddbd" providerId="AD" clId="Web-{0A1AF052-20F2-C675-1BF8-CB2D310392C6}" dt="2025-08-25T11:26:23.421" v="33" actId="20577"/>
          <ac:spMkLst>
            <pc:docMk/>
            <pc:sldMk cId="2396026900" sldId="264"/>
            <ac:spMk id="4" creationId="{FC6DBA34-D5B8-05A7-878A-CAE8D08BABEC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ia Forsberg Kristoffersen" userId="S::maria.kristoffersen@novari.no::d30d1cd4-c1d6-4122-9518-a2d96cf9ddbd" providerId="AD" clId="Web-{0A1AF052-20F2-C675-1BF8-CB2D310392C6}" dt="2025-08-25T11:26:18.077" v="32" actId="20577"/>
              <pc2:cmMkLst xmlns:pc2="http://schemas.microsoft.com/office/powerpoint/2019/9/main/command">
                <pc:docMk/>
                <pc:sldMk cId="2396026900" sldId="264"/>
                <pc2:cmMk id="{5DAE295F-CFB2-4F38-B7B0-F576EF27C970}"/>
              </pc2:cmMkLst>
            </pc226:cmChg>
          </p:ext>
        </pc:extLst>
      </pc:sldChg>
      <pc:sldChg chg="modSp new del">
        <pc:chgData name="Maria Forsberg Kristoffersen" userId="S::maria.kristoffersen@novari.no::d30d1cd4-c1d6-4122-9518-a2d96cf9ddbd" providerId="AD" clId="Web-{0A1AF052-20F2-C675-1BF8-CB2D310392C6}" dt="2025-08-25T12:28:13.692" v="159"/>
        <pc:sldMkLst>
          <pc:docMk/>
          <pc:sldMk cId="3224796036" sldId="272"/>
        </pc:sldMkLst>
      </pc:sldChg>
    </pc:docChg>
  </pc:docChgLst>
  <pc:docChgLst>
    <pc:chgData name="Ole Anders Eidjord" userId="S::ole.anders.eidjord@novari.no::4aaef909-ecf6-4bd5-ae9a-60ac0395084d" providerId="AD" clId="Web-{4B2A2DD0-BE35-CCA5-FE26-5E54C804ECD3}"/>
    <pc:docChg chg="mod">
      <pc:chgData name="Ole Anders Eidjord" userId="S::ole.anders.eidjord@novari.no::4aaef909-ecf6-4bd5-ae9a-60ac0395084d" providerId="AD" clId="Web-{4B2A2DD0-BE35-CCA5-FE26-5E54C804ECD3}" dt="2025-08-25T08:52:21.578" v="0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6E778-E5B7-409B-98F7-D952300A0896}" type="datetimeFigureOut">
              <a:rPr lang="nb-NO" smtClean="0"/>
              <a:t>28.08.2025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0436F-993E-42FF-BB8C-7983559F61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54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rgbClr val="EFD8B8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B0A549C-84E1-413E-ABC9-553840A9BD1D}" type="datetime1">
              <a:rPr lang="nb-NO" smtClean="0"/>
              <a:t>28.08.2025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4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chemeClr val="tx2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D074D20-5017-4B08-8BBF-AD5B2C4CEA05}" type="datetime1">
              <a:rPr lang="nb-NO" smtClean="0"/>
              <a:t>28.08.2025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2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C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4507706" cy="2308324"/>
          </a:xfrm>
        </p:spPr>
        <p:txBody>
          <a:bodyPr anchor="t" anchorCtr="0">
            <a:noAutofit/>
          </a:bodyPr>
          <a:lstStyle>
            <a:lvl1pPr algn="l">
              <a:defRPr sz="5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774FF-C529-422C-B5D5-C83A8ED6FE3D}" type="datetime1">
              <a:rPr lang="nb-NO" smtClean="0"/>
              <a:t>28.08.2025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EC519EB5-08DC-B134-4A1A-B48928CE8C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3606114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stikktittel">
            <a:extLst>
              <a:ext uri="{FF2B5EF4-FFF2-40B4-BE49-F238E27FC236}">
                <a16:creationId xmlns:a16="http://schemas.microsoft.com/office/drawing/2014/main" id="{15A2F8A0-2293-031F-328A-6DDCD5CA02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05EFD675-3312-6318-3B9D-2E9A0C3F9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384721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F19184-03D4-521C-7CAD-64C3E2B6F05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29494" y="2092061"/>
            <a:ext cx="4680744" cy="4061619"/>
          </a:xfrm>
        </p:spPr>
        <p:txBody>
          <a:bodyPr/>
          <a:lstStyle>
            <a:lvl1pPr>
              <a:defRPr/>
            </a:lvl1pPr>
          </a:lstStyle>
          <a:p>
            <a:pPr marL="158400" marR="0" lvl="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Malen har flere oppsett. Velg blant dem på Hjem-fanen &gt; nedtrekksmenyen Nytt lysbilde. </a:t>
            </a:r>
            <a:br>
              <a:rPr lang="nb-NO" dirty="0"/>
            </a:br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Nivå 1-3 er punkter.</a:t>
            </a:r>
            <a:br>
              <a:rPr lang="nb-NO" dirty="0"/>
            </a:br>
            <a:r>
              <a:rPr lang="nb-NO" dirty="0"/>
              <a:t>Slå av/på punkter på Hjem-fanen. </a:t>
            </a:r>
            <a:br>
              <a:rPr lang="nb-NO" dirty="0"/>
            </a:br>
            <a:r>
              <a:rPr lang="nb-NO" dirty="0"/>
              <a:t>Lim inn med valget «Bruk måltema» eller «Bare tekst» for å ikke ta med formatering. Høyreklikk der du vil lime inn for å velge </a:t>
            </a:r>
            <a:r>
              <a:rPr lang="nb-NO" dirty="0" err="1"/>
              <a:t>innlimingsmåte</a:t>
            </a:r>
            <a:r>
              <a:rPr lang="nb-NO" dirty="0"/>
              <a:t>.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474F42-5779-F460-8A59-59C2D3939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1717" y="2092061"/>
            <a:ext cx="5050790" cy="406161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2AB3-3BE9-498A-AA18-4E8BEF4D8768}" type="datetime1">
              <a:rPr lang="nb-NO" smtClean="0"/>
              <a:t>28.08.2025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56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142D01C3-EABD-FCC9-A82F-27F2F089B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CC4-9AB8-435D-B741-AC599CA3F2EB}" type="datetime1">
              <a:rPr lang="nb-NO" smtClean="0"/>
              <a:t>28.08.2025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3C50FE8-24F0-98E7-C5E8-AC7D10681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009156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stå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DC234315-2208-AE95-0EC8-045714E43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83D12C3A-2AF0-5C40-7DE6-D811E088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48538" y="812800"/>
            <a:ext cx="3835399" cy="5228431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7A5A-E316-46F2-8F80-073F79625812}" type="datetime1">
              <a:rPr lang="nb-NO" smtClean="0"/>
              <a:t>28.08.2025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3900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lig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CBCE14DC-B61D-8319-4AF9-488A703588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0F806849-66A4-92CF-4776-8D23A1EA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74569" y="1467905"/>
            <a:ext cx="5087937" cy="373829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23414-DC26-4411-872F-B01275FEDAB6}" type="datetime1">
              <a:rPr lang="nb-NO" smtClean="0"/>
              <a:t>28.08.2025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720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stikktittel">
            <a:extLst>
              <a:ext uri="{FF2B5EF4-FFF2-40B4-BE49-F238E27FC236}">
                <a16:creationId xmlns:a16="http://schemas.microsoft.com/office/drawing/2014/main" id="{CC61A77B-4AB2-F5E7-B45E-720959B789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A36B86C0-808C-9A75-6310-C1FAA6D2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3" name="Plassholder for diagram 12">
            <a:extLst>
              <a:ext uri="{FF2B5EF4-FFF2-40B4-BE49-F238E27FC236}">
                <a16:creationId xmlns:a16="http://schemas.microsoft.com/office/drawing/2014/main" id="{93D23D4A-D64E-2C76-3608-F840BE36939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915752" y="2115344"/>
            <a:ext cx="4268186" cy="330358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ikonet for å legge til et diagram</a:t>
            </a:r>
            <a:endParaRPr lang="nb-NO" dirty="0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5752" y="5641975"/>
            <a:ext cx="4268186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2568-1C7F-4C1A-85E1-3210D465D2A7}" type="datetime1">
              <a:rPr lang="nb-NO" smtClean="0"/>
              <a:t>28.08.2025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25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 /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stikktittel">
            <a:extLst>
              <a:ext uri="{FF2B5EF4-FFF2-40B4-BE49-F238E27FC236}">
                <a16:creationId xmlns:a16="http://schemas.microsoft.com/office/drawing/2014/main" id="{7D5DC927-95E0-4587-D841-89659D6139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CCB95129-D0BB-DEBD-6D87-FB2A96A1C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FA2901E-EA97-0EA7-34C4-2971F61592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481763" y="2115344"/>
            <a:ext cx="5201444" cy="261834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en tabell eller en graf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1762" y="4904908"/>
            <a:ext cx="4266599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AED5-109E-4623-AAED-745787A57DEC}" type="datetime1">
              <a:rPr lang="nb-NO" smtClean="0"/>
              <a:t>28.08.2025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3223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fritt oppse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4BA77D5D-02BF-5ECF-E9CC-34542FBB21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33729" y="1464469"/>
            <a:ext cx="4199942" cy="392009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B3DF-8B8E-4FE0-BB9C-DAD5FB434DCE}" type="datetime1">
              <a:rPr lang="nb-NO" smtClean="0"/>
              <a:t>28.08.2025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innhold 11">
            <a:extLst>
              <a:ext uri="{FF2B5EF4-FFF2-40B4-BE49-F238E27FC236}">
                <a16:creationId xmlns:a16="http://schemas.microsoft.com/office/drawing/2014/main" id="{663F0987-3403-380B-A9F6-4CB2FDB9538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710238" y="1464470"/>
            <a:ext cx="4974886" cy="336952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65192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3 bil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89FFB911-7972-201F-0C32-D6741C6C5E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9494" y="1464469"/>
            <a:ext cx="6234906" cy="4576762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0" name="Plassholder for bilde 10">
            <a:extLst>
              <a:ext uri="{FF2B5EF4-FFF2-40B4-BE49-F238E27FC236}">
                <a16:creationId xmlns:a16="http://schemas.microsoft.com/office/drawing/2014/main" id="{BEB3354C-66D1-65E3-E360-A3BF3B88B3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27257" y="770467"/>
            <a:ext cx="1953929" cy="2658534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C88CBE2F-3953-8378-F52D-63DF193C92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27257" y="4079081"/>
            <a:ext cx="2656681" cy="196215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E1A44C09-CDE3-65EC-4691-DE5C54FA0A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A60840C5-D8A9-FD32-BCAC-35C30BDD0B1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ABD587D-0514-4F19-AE69-F0EEDE96F83B}" type="datetime1">
              <a:rPr lang="nb-NO" smtClean="0"/>
              <a:t>28.08.2025</a:t>
            </a:fld>
            <a:endParaRPr lang="nb-NO" dirty="0"/>
          </a:p>
        </p:txBody>
      </p:sp>
      <p:sp>
        <p:nvSpPr>
          <p:cNvPr id="17" name="Plassholder for bunntekst 16">
            <a:extLst>
              <a:ext uri="{FF2B5EF4-FFF2-40B4-BE49-F238E27FC236}">
                <a16:creationId xmlns:a16="http://schemas.microsoft.com/office/drawing/2014/main" id="{AB8B9337-4405-D5F0-3545-FF26BB1DA2E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8" name="Plassholder for lysbildenummer 17">
            <a:extLst>
              <a:ext uri="{FF2B5EF4-FFF2-40B4-BE49-F238E27FC236}">
                <a16:creationId xmlns:a16="http://schemas.microsoft.com/office/drawing/2014/main" id="{9BF0DD86-B856-2497-3AED-E0C72D4D11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7587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554163"/>
            <a:ext cx="10154444" cy="2734916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5170">
                <a:solidFill>
                  <a:schemeClr val="accent6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CACFFDEA-348A-AB0A-58D0-F729EB2D4F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D1E254-09D4-453D-8769-376E4556FDB4}" type="datetime1">
              <a:rPr lang="nb-NO" smtClean="0"/>
              <a:t>28.08.2025</a:t>
            </a:fld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6FCF257E-4BB7-2A52-CD90-AB6A854EB4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B49A831B-D3B3-EDBD-D732-5184933F58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D53E3115-935A-AE50-764A-F6B86AF8E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1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ED1B338A-3645-7A55-C0E3-BF7996BA94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9494" y="4730750"/>
            <a:ext cx="4680744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6"/>
                </a:solidFill>
              </a:defRPr>
            </a:lvl1pPr>
            <a:lvl2pPr marL="158843" indent="0">
              <a:buNone/>
              <a:defRPr/>
            </a:lvl2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r>
              <a:rPr lang="nb-NO" dirty="0"/>
              <a:t>,</a:t>
            </a:r>
            <a:br>
              <a:rPr lang="nb-NO" dirty="0"/>
            </a:br>
            <a:r>
              <a:rPr lang="nb-NO" dirty="0"/>
              <a:t>Tittel/stilling</a:t>
            </a:r>
          </a:p>
        </p:txBody>
      </p:sp>
    </p:spTree>
    <p:extLst>
      <p:ext uri="{BB962C8B-B14F-4D97-AF65-F5344CB8AC3E}">
        <p14:creationId xmlns:p14="http://schemas.microsoft.com/office/powerpoint/2010/main" val="4159816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A: Grafik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96E04-050C-8584-B76A-43100207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821532"/>
            <a:ext cx="4680744" cy="769441"/>
          </a:xfrm>
        </p:spPr>
        <p:txBody>
          <a:bodyPr anchor="t" anchorCtr="0">
            <a:noAutofit/>
          </a:bodyPr>
          <a:lstStyle>
            <a:lvl1pPr>
              <a:defRPr sz="25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80C8A2-7304-2314-8523-D1FFEFD63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233C0CD3-9BB7-4728-BF77-96303D4DA3D4}" type="datetime1">
              <a:rPr lang="nb-NO" smtClean="0"/>
              <a:t>28.08.2025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E73FFE-145C-E4BF-9A55-964A9A11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9F080D-2D36-9CA5-0DFD-1ABD5E82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069DEE9-D87A-22F8-C14F-EB6DD69DF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007" y="2233244"/>
            <a:ext cx="10141931" cy="380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90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B: 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BF16AF4E-8543-71DB-6692-6AFAFAE4C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200449-EFED-42EC-8EAE-92A089D61CE8}" type="datetime1">
              <a:rPr lang="nb-NO" smtClean="0"/>
              <a:t>28.08.2025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Logo i plassholder">
            <a:extLst>
              <a:ext uri="{FF2B5EF4-FFF2-40B4-BE49-F238E27FC236}">
                <a16:creationId xmlns:a16="http://schemas.microsoft.com/office/drawing/2014/main" id="{0EB9FEEB-2663-4694-C189-576D39BB81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63" y="6364781"/>
            <a:ext cx="558200" cy="1138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6545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25C0215E-A02B-D3B9-A2F9-CF68B7D47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5C6D-1B61-48D3-9475-6408C65972E5}" type="datetime1">
              <a:rPr lang="nb-NO" smtClean="0"/>
              <a:t>28.08.2025</a:t>
            </a:fld>
            <a:endParaRPr lang="nb-NO" dirty="0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D235650B-3819-1C73-C2D5-BF5C118A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583CAAC6-30E6-21DA-8816-872BC590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6" name="Plassholder for innhold 15">
            <a:extLst>
              <a:ext uri="{FF2B5EF4-FFF2-40B4-BE49-F238E27FC236}">
                <a16:creationId xmlns:a16="http://schemas.microsoft.com/office/drawing/2014/main" id="{8265D594-44F1-30A0-D7E1-6515D9534F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4" y="1805749"/>
            <a:ext cx="7621588" cy="4281012"/>
          </a:xfrm>
        </p:spPr>
        <p:txBody>
          <a:bodyPr/>
          <a:lstStyle>
            <a:lvl1pPr marL="457200" indent="-457200">
              <a:lnSpc>
                <a:spcPct val="103000"/>
              </a:lnSpc>
              <a:buSzPct val="100000"/>
              <a:buFont typeface="+mj-lt"/>
              <a:buAutoNum type="arabicPeriod"/>
              <a:defRPr sz="2500">
                <a:latin typeface="+mj-lt"/>
              </a:defRPr>
            </a:lvl1pPr>
            <a:lvl2pPr marL="625475" indent="-157957">
              <a:defRPr/>
            </a:lvl2pPr>
            <a:lvl3pPr marL="819150" indent="-157957"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997793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8A18-6B7E-4432-8AE6-400F13F972DC}" type="datetime1">
              <a:rPr lang="nb-NO" smtClean="0"/>
              <a:t>28.08.2025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D88D3F1-77A2-CA5D-2073-0793AEF786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494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9FB55E71-8F53-4CA1-0C8B-1B65385F8D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784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98823DEE-A9B4-7308-7A91-98382B5FF4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6784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4DCCD78-0027-A9CA-7F17-3F5B3F5408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0619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859C48B-3FBA-A575-1DFB-CCBB46EF2B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6193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96D92403-C516-4500-0ABB-D6E11583B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2413038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36E0-6D9B-4E45-BD4A-FEC3F5B2ECD6}" type="datetime1">
              <a:rPr lang="nb-NO" smtClean="0"/>
              <a:t>28.08.2025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AAF80E57-F4CB-0BDF-3064-73B5673B8A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172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6C0C7590-7D5E-041F-04C5-A044B39468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396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1EB9DF66-E096-7397-DA70-4B6ED25AE7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619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6">
            <a:extLst>
              <a:ext uri="{FF2B5EF4-FFF2-40B4-BE49-F238E27FC236}">
                <a16:creationId xmlns:a16="http://schemas.microsoft.com/office/drawing/2014/main" id="{3830DDCB-3757-5A04-CB6D-11DC955627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949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6">
            <a:extLst>
              <a:ext uri="{FF2B5EF4-FFF2-40B4-BE49-F238E27FC236}">
                <a16:creationId xmlns:a16="http://schemas.microsoft.com/office/drawing/2014/main" id="{C3ED00AD-B029-061F-AED3-14E59D6EFD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1172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lassholder for tekst 6">
            <a:extLst>
              <a:ext uri="{FF2B5EF4-FFF2-40B4-BE49-F238E27FC236}">
                <a16:creationId xmlns:a16="http://schemas.microsoft.com/office/drawing/2014/main" id="{2B524F33-33DF-5484-2BA7-615D0063AF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96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lassholder for tekst 6">
            <a:extLst>
              <a:ext uri="{FF2B5EF4-FFF2-40B4-BE49-F238E27FC236}">
                <a16:creationId xmlns:a16="http://schemas.microsoft.com/office/drawing/2014/main" id="{37E43FD5-269B-C583-1DDC-92BD69819D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7619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E7F7F1F5-3327-6B92-FE73-2EF9900BB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3674083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71EE36-3C57-4E3F-8D97-F9C77C0153A6}" type="datetime1">
              <a:rPr lang="nb-NO" smtClean="0"/>
              <a:t>28.08.2025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bg2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83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C3EA0F6-6A5D-4E35-ABF5-67FED8BA971E}" type="datetime1">
              <a:rPr lang="nb-NO" smtClean="0"/>
              <a:t>28.08.2025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10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3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CB04576-09F0-4EF3-93DC-189F94A212E3}" type="datetime1">
              <a:rPr lang="nb-NO" smtClean="0"/>
              <a:t>28.08.2025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  <p:sp>
        <p:nvSpPr>
          <p:cNvPr id="7" name="Plassholder for bilde 15">
            <a:extLst>
              <a:ext uri="{FF2B5EF4-FFF2-40B4-BE49-F238E27FC236}">
                <a16:creationId xmlns:a16="http://schemas.microsoft.com/office/drawing/2014/main" id="{1837FF05-A2F0-F287-DEE3-CB00A8F6ED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2248732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olsToo_Slide" descr="ToolsToo_Slide">
            <a:extLst>
              <a:ext uri="{FF2B5EF4-FFF2-40B4-BE49-F238E27FC236}">
                <a16:creationId xmlns:a16="http://schemas.microsoft.com/office/drawing/2014/main" id="{E5F952EC-FDB5-F7A6-F33B-4D1A463910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7694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9494" y="2744788"/>
            <a:ext cx="10154444" cy="32948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7566" y="6348715"/>
            <a:ext cx="1220688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font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fld id="{05D76435-751D-42DF-A8C1-42355B8279CF}" type="datetime1">
              <a:rPr lang="nb-NO" smtClean="0"/>
              <a:t>28.08.2025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2350" y="6348715"/>
            <a:ext cx="5067300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2460" y="6348715"/>
            <a:ext cx="391477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82BD807B-F445-55C1-53A2-E0144038F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32363" y="6364781"/>
            <a:ext cx="558200" cy="113808"/>
          </a:xfrm>
          <a:prstGeom prst="rect">
            <a:avLst/>
          </a:prstGeom>
        </p:spPr>
      </p:pic>
      <p:sp>
        <p:nvSpPr>
          <p:cNvPr id="7" name="FontEmbed">
            <a:extLst>
              <a:ext uri="{FF2B5EF4-FFF2-40B4-BE49-F238E27FC236}">
                <a16:creationId xmlns:a16="http://schemas.microsoft.com/office/drawing/2014/main" id="{D4329A7F-131B-ABEB-EF2C-D071C6E8BA96}"/>
              </a:ext>
            </a:extLst>
          </p:cNvPr>
          <p:cNvSpPr txBox="1"/>
          <p:nvPr userDrawn="1"/>
        </p:nvSpPr>
        <p:spPr>
          <a:xfrm>
            <a:off x="12267398" y="110691"/>
            <a:ext cx="1578543" cy="76944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accent1"/>
                </a:solidFill>
              </a:rPr>
              <a:t>Inter Regular</a:t>
            </a:r>
          </a:p>
          <a:p>
            <a:pPr algn="l"/>
            <a:r>
              <a:rPr lang="en-US" sz="1000" b="0" dirty="0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Inter </a:t>
            </a:r>
            <a:r>
              <a:rPr lang="en-US" sz="1000" b="0" dirty="0" err="1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SemiBold</a:t>
            </a:r>
            <a:endParaRPr lang="en-US" sz="1000" b="0" dirty="0">
              <a:solidFill>
                <a:schemeClr val="accent1"/>
              </a:solidFill>
              <a:latin typeface="Inter SemiBold" panose="02000703000000020004" pitchFamily="2" charset="0"/>
              <a:ea typeface="Inter SemiBold" panose="02000703000000020004" pitchFamily="2" charset="0"/>
              <a:cs typeface="Inter SemiBold" panose="02000703000000020004" pitchFamily="2" charset="0"/>
            </a:endParaRPr>
          </a:p>
          <a:p>
            <a:pPr algn="l"/>
            <a:r>
              <a:rPr lang="en-US" sz="1000" i="1" dirty="0">
                <a:solidFill>
                  <a:schemeClr val="accent1"/>
                </a:solidFill>
              </a:rPr>
              <a:t>Inter Italic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rPr>
              <a:t>Inter Medium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Brockmann" pitchFamily="50" charset="0"/>
              </a:rPr>
              <a:t>Brockmann	</a:t>
            </a:r>
            <a:endParaRPr lang="nb-NO" sz="1000" dirty="0" err="1">
              <a:solidFill>
                <a:schemeClr val="accent1"/>
              </a:solidFill>
              <a:latin typeface="Brockman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36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49" r:id="rId2"/>
    <p:sldLayoutId id="2147483677" r:id="rId3"/>
    <p:sldLayoutId id="2147483652" r:id="rId4"/>
    <p:sldLayoutId id="2147483650" r:id="rId5"/>
    <p:sldLayoutId id="2147483657" r:id="rId6"/>
    <p:sldLayoutId id="2147483658" r:id="rId7"/>
    <p:sldLayoutId id="2147483660" r:id="rId8"/>
    <p:sldLayoutId id="2147483661" r:id="rId9"/>
    <p:sldLayoutId id="2147483662" r:id="rId10"/>
    <p:sldLayoutId id="2147483663" r:id="rId11"/>
    <p:sldLayoutId id="2147483666" r:id="rId12"/>
    <p:sldLayoutId id="2147483651" r:id="rId13"/>
    <p:sldLayoutId id="2147483659" r:id="rId14"/>
    <p:sldLayoutId id="2147483668" r:id="rId15"/>
    <p:sldLayoutId id="2147483671" r:id="rId16"/>
    <p:sldLayoutId id="2147483672" r:id="rId17"/>
    <p:sldLayoutId id="2147483678" r:id="rId18"/>
    <p:sldLayoutId id="2147483675" r:id="rId19"/>
    <p:sldLayoutId id="2147483679" r:id="rId20"/>
  </p:sldLayoutIdLst>
  <p:hf hdr="0" ft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584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12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157957" algn="l" defTabSz="914400" rtl="0" eaLnBrk="1" fontAlgn="ctr" latinLnBrk="0" hangingPunct="1">
        <a:lnSpc>
          <a:spcPct val="111000"/>
        </a:lnSpc>
        <a:spcBef>
          <a:spcPts val="0"/>
        </a:spcBef>
        <a:buFont typeface="Inter" panose="02000503000000020004" pitchFamily="2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52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80000"/>
        <a:buFont typeface="Courier New" panose="02070309020205020404" pitchFamily="49" charset="0"/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11000"/>
        </a:lnSpc>
        <a:spcBef>
          <a:spcPts val="1000"/>
        </a:spcBef>
        <a:spcAft>
          <a:spcPts val="900"/>
        </a:spcAft>
        <a:buFont typeface="Arial" panose="020B0604020202020204" pitchFamily="34" charset="0"/>
        <a:buNone/>
        <a:defRPr sz="1750" kern="1200">
          <a:solidFill>
            <a:schemeClr val="accent1"/>
          </a:solidFill>
          <a:latin typeface="Inter Medium" panose="02000503000000020004" pitchFamily="2" charset="0"/>
          <a:ea typeface="Inter Medium" panose="02000503000000020004" pitchFamily="2" charset="0"/>
          <a:cs typeface="+mn-cs"/>
        </a:defRPr>
      </a:lvl4pPr>
      <a:lvl5pPr marL="0" indent="0" algn="l" defTabSz="914400" rtl="0" eaLnBrk="1" fontAlgn="ctr" latinLnBrk="0" hangingPunct="1">
        <a:lnSpc>
          <a:spcPct val="111000"/>
        </a:lnSpc>
        <a:spcBef>
          <a:spcPts val="0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0" userDrawn="1">
          <p15:clr>
            <a:srgbClr val="9FCC3B"/>
          </p15:clr>
        </p15:guide>
        <p15:guide id="4" pos="649" userDrawn="1">
          <p15:clr>
            <a:srgbClr val="F26B43"/>
          </p15:clr>
        </p15:guide>
        <p15:guide id="5" pos="2244" userDrawn="1">
          <p15:clr>
            <a:srgbClr val="F26B43"/>
          </p15:clr>
        </p15:guide>
        <p15:guide id="6" pos="3597" userDrawn="1">
          <p15:clr>
            <a:srgbClr val="F26B43"/>
          </p15:clr>
        </p15:guide>
        <p15:guide id="7" pos="4083" userDrawn="1">
          <p15:clr>
            <a:srgbClr val="F26B43"/>
          </p15:clr>
        </p15:guide>
        <p15:guide id="8" pos="7045" userDrawn="1">
          <p15:clr>
            <a:srgbClr val="F26B43"/>
          </p15:clr>
        </p15:guide>
        <p15:guide id="9" orient="horz" pos="2153" userDrawn="1">
          <p15:clr>
            <a:srgbClr val="F26B43"/>
          </p15:clr>
        </p15:guide>
        <p15:guide id="10" orient="horz" pos="923" userDrawn="1">
          <p15:clr>
            <a:srgbClr val="F26B43"/>
          </p15:clr>
        </p15:guide>
        <p15:guide id="11" orient="horz" pos="1333" userDrawn="1">
          <p15:clr>
            <a:srgbClr val="F26B43"/>
          </p15:clr>
        </p15:guide>
        <p15:guide id="12" orient="horz" pos="1743" userDrawn="1">
          <p15:clr>
            <a:srgbClr val="F26B43"/>
          </p15:clr>
        </p15:guide>
        <p15:guide id="13" orient="horz" pos="2570" userDrawn="1">
          <p15:clr>
            <a:srgbClr val="F26B43"/>
          </p15:clr>
        </p15:guide>
        <p15:guide id="14" orient="horz" pos="2980" userDrawn="1">
          <p15:clr>
            <a:srgbClr val="F26B43"/>
          </p15:clr>
        </p15:guide>
        <p15:guide id="15" orient="horz" pos="3390" userDrawn="1">
          <p15:clr>
            <a:srgbClr val="F26B43"/>
          </p15:clr>
        </p15:guide>
        <p15:guide id="16" orient="horz" pos="3806" userDrawn="1">
          <p15:clr>
            <a:srgbClr val="F26B43"/>
          </p15:clr>
        </p15:guide>
        <p15:guide id="17" orient="horz" pos="4080" userDrawn="1">
          <p15:clr>
            <a:srgbClr val="9FCC3B"/>
          </p15:clr>
        </p15:guide>
        <p15:guide id="18" orient="horz" pos="240" userDrawn="1">
          <p15:clr>
            <a:srgbClr val="9FCC3B"/>
          </p15:clr>
        </p15:guide>
        <p15:guide id="19" pos="7360" userDrawn="1">
          <p15:clr>
            <a:srgbClr val="9FCC3B"/>
          </p15:clr>
        </p15:guide>
        <p15:guide id="20" pos="54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novari-iks.atlassian.net/wiki/spaces/informasjonsmodellen/pages/1481474050/Informasjonsmodell+4.0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F6E98DDF-52CB-395C-FA18-030EEA07B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3" y="2120633"/>
            <a:ext cx="8804619" cy="1846659"/>
          </a:xfrm>
        </p:spPr>
        <p:txBody>
          <a:bodyPr/>
          <a:lstStyle/>
          <a:p>
            <a:r>
              <a:rPr lang="nb-NO" sz="4000" dirty="0"/>
              <a:t>Statusmøte </a:t>
            </a:r>
            <a:br>
              <a:rPr lang="nb-NO" sz="4000" dirty="0"/>
            </a:br>
            <a:r>
              <a:rPr lang="nb-NO" sz="4000" dirty="0"/>
              <a:t>Informasjonsmodell v.4. 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4A46942D-7CC9-445F-1DAE-8529D705D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28.08.25/Teams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E096D3B8-A2D2-D945-F276-AF1F38E5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60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FC7C91-5A41-1CF3-8286-5D6B623C3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872059"/>
            <a:ext cx="4507706" cy="2895250"/>
          </a:xfrm>
        </p:spPr>
        <p:txBody>
          <a:bodyPr/>
          <a:lstStyle/>
          <a:p>
            <a:br>
              <a:rPr lang="nb-NO" sz="2800" dirty="0"/>
            </a:br>
            <a:r>
              <a:rPr lang="nb-NO" sz="2600" dirty="0">
                <a:latin typeface="Brockmann"/>
              </a:rPr>
              <a:t>1. Status fra </a:t>
            </a:r>
            <a:r>
              <a:rPr lang="nb-NO" sz="2600" dirty="0" err="1">
                <a:latin typeface="Brockmann"/>
              </a:rPr>
              <a:t>Novari</a:t>
            </a:r>
            <a:br>
              <a:rPr lang="nb-NO" sz="2600" dirty="0"/>
            </a:br>
            <a:r>
              <a:rPr lang="nb-NO" sz="2600" dirty="0">
                <a:latin typeface="Brockmann"/>
              </a:rPr>
              <a:t>2. Status fra fylkene</a:t>
            </a:r>
            <a:br>
              <a:rPr lang="nb-NO" sz="2600" dirty="0"/>
            </a:br>
            <a:r>
              <a:rPr lang="nb-NO" sz="2600" dirty="0">
                <a:latin typeface="Brockmann"/>
              </a:rPr>
              <a:t>3. Eventuelt</a:t>
            </a:r>
            <a:br>
              <a:rPr lang="nb-NO" sz="2800" dirty="0"/>
            </a:br>
            <a:endParaRPr lang="nb-NO" sz="28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987CC8-815A-044A-CA63-D8BBE41B11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3200" dirty="0"/>
              <a:t>Agenda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77A98D9-F5A9-3209-A051-AAA3415B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2</a:t>
            </a:fld>
            <a:endParaRPr lang="nb-NO"/>
          </a:p>
        </p:txBody>
      </p:sp>
      <p:pic>
        <p:nvPicPr>
          <p:cNvPr id="7" name="Plassholder for bilde 6" descr="Et bilde som inneholder tekst, kart&#10;&#10;KI-generert innhold kan være feil.">
            <a:extLst>
              <a:ext uri="{FF2B5EF4-FFF2-40B4-BE49-F238E27FC236}">
                <a16:creationId xmlns:a16="http://schemas.microsoft.com/office/drawing/2014/main" id="{73224A6B-C5DD-06DF-508A-72A9E40A06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1" r="122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19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431E2FAB-DB5B-A2B3-E1E8-1981D058A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Oppfølging fra forrige møte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DA02F19-6899-787E-9BE3-184441DD69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9494" y="2216348"/>
            <a:ext cx="4680744" cy="4061619"/>
          </a:xfrm>
        </p:spPr>
        <p:txBody>
          <a:bodyPr/>
          <a:lstStyle/>
          <a:p>
            <a:r>
              <a:rPr lang="nb-NO" dirty="0" err="1">
                <a:solidFill>
                  <a:schemeClr val="accent1"/>
                </a:solidFill>
              </a:rPr>
              <a:t>Novari</a:t>
            </a:r>
            <a:r>
              <a:rPr lang="nb-NO" dirty="0">
                <a:solidFill>
                  <a:schemeClr val="accent1"/>
                </a:solidFill>
              </a:rPr>
              <a:t> undersøker hvilke potensielle konsekvenser Informasjonsmodell 4.0 vil ha for </a:t>
            </a:r>
            <a:r>
              <a:rPr lang="nb-NO" dirty="0" err="1">
                <a:solidFill>
                  <a:schemeClr val="accent1"/>
                </a:solidFill>
              </a:rPr>
              <a:t>GraphQL</a:t>
            </a:r>
            <a:r>
              <a:rPr lang="nb-NO" dirty="0">
                <a:solidFill>
                  <a:schemeClr val="accent1"/>
                </a:solidFill>
              </a:rPr>
              <a:t> og </a:t>
            </a:r>
            <a:r>
              <a:rPr lang="nb-NO" dirty="0" err="1">
                <a:solidFill>
                  <a:schemeClr val="accent1"/>
                </a:solidFill>
              </a:rPr>
              <a:t>OneRoster</a:t>
            </a:r>
            <a:r>
              <a:rPr lang="nb-NO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>
                <a:solidFill>
                  <a:schemeClr val="accent3"/>
                </a:solidFill>
              </a:rPr>
              <a:t>Undersøker om det er mulig å hente ut oversikt over hvilke adaptere/klienter/</a:t>
            </a:r>
            <a:r>
              <a:rPr lang="nb-NO" dirty="0">
                <a:solidFill>
                  <a:srgbClr val="C00000"/>
                </a:solidFill>
              </a:rPr>
              <a:t>felter som </a:t>
            </a:r>
            <a:r>
              <a:rPr lang="nb-NO" dirty="0">
                <a:solidFill>
                  <a:schemeClr val="accent3"/>
                </a:solidFill>
              </a:rPr>
              <a:t>er i bruk</a:t>
            </a:r>
          </a:p>
          <a:p>
            <a:pPr marL="0" indent="0">
              <a:buNone/>
            </a:pPr>
            <a:endParaRPr lang="nb-NO" dirty="0">
              <a:solidFill>
                <a:schemeClr val="accent3"/>
              </a:solidFill>
            </a:endParaRPr>
          </a:p>
          <a:p>
            <a:pPr marL="0" indent="0">
              <a:buNone/>
            </a:pPr>
            <a:br>
              <a:rPr lang="nb-NO" dirty="0">
                <a:solidFill>
                  <a:schemeClr val="accent3"/>
                </a:solidFill>
              </a:rPr>
            </a:br>
            <a:endParaRPr lang="nb-NO" dirty="0"/>
          </a:p>
          <a:p>
            <a:r>
              <a:rPr lang="nb-NO" dirty="0"/>
              <a:t>Undersøke muligheten for å lage en oversikt over hvilke adapter og klienter </a:t>
            </a:r>
            <a:r>
              <a:rPr lang="nb-NO" dirty="0" err="1"/>
              <a:t>Novari</a:t>
            </a:r>
            <a:r>
              <a:rPr lang="nb-NO" dirty="0"/>
              <a:t> forvalter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C0B222C2-4C24-F642-B446-ECFAD0794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999" y="2003284"/>
            <a:ext cx="5066507" cy="4061619"/>
          </a:xfrm>
        </p:spPr>
        <p:txBody>
          <a:bodyPr/>
          <a:lstStyle/>
          <a:p>
            <a:pPr marL="158115" indent="-158115"/>
            <a:r>
              <a:rPr lang="nb-NO" dirty="0">
                <a:solidFill>
                  <a:schemeClr val="accent1"/>
                </a:solidFill>
              </a:rPr>
              <a:t>Svar: Dette har vi etablerte rutiner for internt. Teamene i </a:t>
            </a:r>
            <a:r>
              <a:rPr lang="nb-NO" dirty="0" err="1">
                <a:solidFill>
                  <a:schemeClr val="accent1"/>
                </a:solidFill>
              </a:rPr>
              <a:t>Novari</a:t>
            </a:r>
            <a:r>
              <a:rPr lang="nb-NO" dirty="0">
                <a:solidFill>
                  <a:schemeClr val="accent1"/>
                </a:solidFill>
              </a:rPr>
              <a:t> vil sørge for at sine tjenester blir lagt over på ny versjon og fungerer som forventet. </a:t>
            </a:r>
            <a:endParaRPr lang="nb-NO" dirty="0">
              <a:solidFill>
                <a:schemeClr val="accent1"/>
              </a:solidFill>
              <a:ea typeface="Inter"/>
            </a:endParaRPr>
          </a:p>
          <a:p>
            <a:pPr marL="158115" indent="-158115"/>
            <a:endParaRPr lang="nb-NO" dirty="0">
              <a:ea typeface="Inter"/>
            </a:endParaRPr>
          </a:p>
          <a:p>
            <a:pPr marL="158115" indent="-158115"/>
            <a:r>
              <a:rPr lang="nb-NO" dirty="0">
                <a:solidFill>
                  <a:schemeClr val="accent3"/>
                </a:solidFill>
              </a:rPr>
              <a:t>Svar: håndtert både via uttrekk i </a:t>
            </a:r>
            <a:r>
              <a:rPr lang="nb-NO" dirty="0" err="1">
                <a:solidFill>
                  <a:schemeClr val="accent3"/>
                </a:solidFill>
              </a:rPr>
              <a:t>excel</a:t>
            </a:r>
            <a:r>
              <a:rPr lang="nb-NO" dirty="0">
                <a:solidFill>
                  <a:schemeClr val="accent3"/>
                </a:solidFill>
              </a:rPr>
              <a:t> for hvert fylke, men vi minner om at dere finner samme informasjon i Kundeportalen. </a:t>
            </a:r>
            <a:br>
              <a:rPr lang="nb-NO" dirty="0">
                <a:solidFill>
                  <a:schemeClr val="accent3"/>
                </a:solidFill>
              </a:rPr>
            </a:br>
            <a:r>
              <a:rPr lang="nb-NO" dirty="0">
                <a:solidFill>
                  <a:srgbClr val="C00000"/>
                </a:solidFill>
              </a:rPr>
              <a:t>Når det gjelder felter som er i bruk. Her må vi forstå behovet bedre</a:t>
            </a:r>
            <a:br>
              <a:rPr lang="nb-NO" dirty="0">
                <a:solidFill>
                  <a:schemeClr val="accent3"/>
                </a:solidFill>
              </a:rPr>
            </a:br>
            <a:endParaRPr lang="nb-NO" dirty="0">
              <a:ea typeface="Inter"/>
            </a:endParaRPr>
          </a:p>
          <a:p>
            <a:pPr marL="158115" indent="-158115"/>
            <a:r>
              <a:rPr lang="nb-NO" dirty="0"/>
              <a:t>Svar: Kartlagt. Går gjennom på neste slide. </a:t>
            </a:r>
            <a:endParaRPr lang="nb-NO" dirty="0">
              <a:ea typeface="Inter"/>
            </a:endParaRPr>
          </a:p>
          <a:p>
            <a:pPr marL="158115" indent="-158115"/>
            <a:endParaRPr lang="nb-NO" dirty="0">
              <a:ea typeface="Inter"/>
            </a:endParaRP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10A33E-8D3A-D5FE-F9D0-A16755AAF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535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innhold 7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6681AE0A-22BF-3F2E-7308-F15492416B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4" r="7121" b="-1"/>
          <a:stretch>
            <a:fillRect/>
          </a:stretch>
        </p:blipFill>
        <p:spPr>
          <a:xfrm>
            <a:off x="20" y="10"/>
            <a:ext cx="12191980" cy="6857990"/>
          </a:xfrm>
          <a:noFill/>
        </p:spPr>
      </p:pic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1961BAC-52C4-A7EB-097F-6B3CEBDE6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460" y="6348715"/>
            <a:ext cx="391477" cy="153889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4</a:t>
            </a:fld>
            <a:endParaRPr lang="nb-NO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EBDE4164-6A64-E6E8-0031-50BDA8BF33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63" y="6364781"/>
            <a:ext cx="558200" cy="11380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75D7827F-5F16-ECC8-09D2-9F2167FCE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Kundeportalen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4567BD7-65D2-2A8D-271C-0AE77885A001}"/>
              </a:ext>
            </a:extLst>
          </p:cNvPr>
          <p:cNvSpPr/>
          <p:nvPr/>
        </p:nvSpPr>
        <p:spPr>
          <a:xfrm>
            <a:off x="2803585" y="2562045"/>
            <a:ext cx="2294626" cy="966159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BE9E4D5-5731-98CC-451C-04F350F8E0E1}"/>
              </a:ext>
            </a:extLst>
          </p:cNvPr>
          <p:cNvSpPr/>
          <p:nvPr/>
        </p:nvSpPr>
        <p:spPr>
          <a:xfrm>
            <a:off x="7513608" y="1595887"/>
            <a:ext cx="2182483" cy="905774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Snakkeboble: oval 3">
            <a:extLst>
              <a:ext uri="{FF2B5EF4-FFF2-40B4-BE49-F238E27FC236}">
                <a16:creationId xmlns:a16="http://schemas.microsoft.com/office/drawing/2014/main" id="{B9284D5E-1BA7-6A24-EB6B-EA30BC80DECA}"/>
              </a:ext>
            </a:extLst>
          </p:cNvPr>
          <p:cNvSpPr/>
          <p:nvPr/>
        </p:nvSpPr>
        <p:spPr>
          <a:xfrm>
            <a:off x="7513607" y="3792687"/>
            <a:ext cx="3278853" cy="1925077"/>
          </a:xfrm>
          <a:prstGeom prst="wedgeEllipseCallo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Har aktuelle personer tilgang?</a:t>
            </a:r>
          </a:p>
        </p:txBody>
      </p:sp>
    </p:spTree>
    <p:extLst>
      <p:ext uri="{BB962C8B-B14F-4D97-AF65-F5344CB8AC3E}">
        <p14:creationId xmlns:p14="http://schemas.microsoft.com/office/powerpoint/2010/main" val="1864381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77CEC287-90C1-3D0A-8C29-179513BC0B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3728" y="628603"/>
            <a:ext cx="7830670" cy="245373"/>
          </a:xfrm>
        </p:spPr>
        <p:txBody>
          <a:bodyPr/>
          <a:lstStyle/>
          <a:p>
            <a:r>
              <a:rPr lang="nb-NO" dirty="0"/>
              <a:t>Adaptere og klienter </a:t>
            </a:r>
            <a:r>
              <a:rPr lang="nb-NO" dirty="0" err="1"/>
              <a:t>Novari</a:t>
            </a:r>
            <a:r>
              <a:rPr lang="nb-NO" dirty="0"/>
              <a:t> forvalter og vil ha ansvar for å oppdatere innen mars 2026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A6FC4C6C-096D-9D5C-20DD-5AA3E04DA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Apaptere</a:t>
            </a:r>
            <a:r>
              <a:rPr lang="nb-NO" dirty="0"/>
              <a:t> 				     Klienter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9D02DC6-87B8-6450-729A-323FD46159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Arkiv</a:t>
            </a:r>
          </a:p>
          <a:p>
            <a:pPr lvl="1"/>
            <a:r>
              <a:rPr lang="nb-NO" dirty="0" err="1"/>
              <a:t>Sikri</a:t>
            </a:r>
            <a:r>
              <a:rPr lang="nb-NO" dirty="0"/>
              <a:t> Elements/</a:t>
            </a:r>
            <a:r>
              <a:rPr lang="nb-NO" dirty="0" err="1"/>
              <a:t>ePhorte</a:t>
            </a:r>
            <a:endParaRPr lang="nb-NO" dirty="0"/>
          </a:p>
          <a:p>
            <a:pPr lvl="1"/>
            <a:r>
              <a:rPr lang="nb-NO" dirty="0"/>
              <a:t>Public360</a:t>
            </a:r>
          </a:p>
          <a:p>
            <a:pPr lvl="1"/>
            <a:r>
              <a:rPr lang="nb-NO" dirty="0" err="1"/>
              <a:t>GeoIntegrasjon</a:t>
            </a:r>
            <a:r>
              <a:rPr lang="nb-NO" dirty="0"/>
              <a:t> Arkiv</a:t>
            </a:r>
          </a:p>
          <a:p>
            <a:pPr lvl="1"/>
            <a:r>
              <a:rPr lang="nb-NO" dirty="0"/>
              <a:t>KS </a:t>
            </a:r>
            <a:r>
              <a:rPr lang="nb-NO" dirty="0" err="1"/>
              <a:t>SvarUT</a:t>
            </a:r>
            <a:endParaRPr lang="nb-NO" dirty="0"/>
          </a:p>
          <a:p>
            <a:pPr lvl="1"/>
            <a:r>
              <a:rPr lang="nb-NO" dirty="0"/>
              <a:t>FINT Arkiv Case </a:t>
            </a:r>
            <a:r>
              <a:rPr lang="nb-NO" dirty="0" err="1"/>
              <a:t>Defaults</a:t>
            </a:r>
            <a:r>
              <a:rPr lang="nb-NO" dirty="0"/>
              <a:t> (bibliotek)</a:t>
            </a:r>
          </a:p>
          <a:p>
            <a:pPr lvl="1"/>
            <a:endParaRPr lang="nb-NO" dirty="0"/>
          </a:p>
          <a:p>
            <a:r>
              <a:rPr lang="nb-NO" dirty="0"/>
              <a:t>Utdanning</a:t>
            </a:r>
          </a:p>
          <a:p>
            <a:pPr lvl="1"/>
            <a:r>
              <a:rPr lang="nb-NO" dirty="0"/>
              <a:t>VIS </a:t>
            </a:r>
          </a:p>
          <a:p>
            <a:pPr lvl="1"/>
            <a:r>
              <a:rPr lang="nb-NO" dirty="0"/>
              <a:t>Lærling</a:t>
            </a:r>
          </a:p>
          <a:p>
            <a:pPr lvl="1"/>
            <a:r>
              <a:rPr lang="nb-NO" dirty="0"/>
              <a:t>OT</a:t>
            </a:r>
          </a:p>
          <a:p>
            <a:pPr lvl="1"/>
            <a:endParaRPr lang="nb-NO" dirty="0"/>
          </a:p>
          <a:p>
            <a:r>
              <a:rPr lang="nb-NO" dirty="0"/>
              <a:t>Personvern (FINT Kontroll)</a:t>
            </a:r>
          </a:p>
          <a:p>
            <a:r>
              <a:rPr lang="nb-NO" dirty="0"/>
              <a:t>Visma betaling (FINT Betaling)</a:t>
            </a:r>
          </a:p>
          <a:p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2D39703B-6DE8-4B73-5BF9-3D8B78632F6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err="1"/>
              <a:t>Oneroster</a:t>
            </a:r>
            <a:endParaRPr lang="nb-NO" dirty="0"/>
          </a:p>
          <a:p>
            <a:endParaRPr lang="nb-NO" dirty="0"/>
          </a:p>
          <a:p>
            <a:r>
              <a:rPr lang="nb-NO" dirty="0"/>
              <a:t>Drosjeløyve</a:t>
            </a:r>
          </a:p>
          <a:p>
            <a:pPr lvl="1"/>
            <a:r>
              <a:rPr lang="nb-NO" dirty="0"/>
              <a:t>FINT Drosjeløyve Service</a:t>
            </a:r>
          </a:p>
          <a:p>
            <a:pPr lvl="1"/>
            <a:r>
              <a:rPr lang="nb-NO" dirty="0"/>
              <a:t>FINT Drosjeløyve </a:t>
            </a:r>
            <a:r>
              <a:rPr lang="nb-NO" dirty="0" err="1"/>
              <a:t>Admin</a:t>
            </a:r>
            <a:endParaRPr lang="nb-NO" dirty="0"/>
          </a:p>
          <a:p>
            <a:pPr lvl="1"/>
            <a:r>
              <a:rPr lang="nb-NO" dirty="0"/>
              <a:t>FINT </a:t>
            </a:r>
            <a:r>
              <a:rPr lang="nb-NO" dirty="0" err="1"/>
              <a:t>Altinn</a:t>
            </a:r>
            <a:r>
              <a:rPr lang="nb-NO" dirty="0"/>
              <a:t> </a:t>
            </a:r>
            <a:r>
              <a:rPr lang="nb-NO" dirty="0" err="1"/>
              <a:t>DownloadQueue</a:t>
            </a:r>
            <a:r>
              <a:rPr lang="nb-NO" dirty="0"/>
              <a:t> Service</a:t>
            </a:r>
          </a:p>
          <a:p>
            <a:pPr lvl="1"/>
            <a:r>
              <a:rPr lang="nb-NO" dirty="0"/>
              <a:t>FINT </a:t>
            </a:r>
            <a:r>
              <a:rPr lang="nb-NO" dirty="0" err="1"/>
              <a:t>Altinn</a:t>
            </a:r>
            <a:r>
              <a:rPr lang="nb-NO" dirty="0"/>
              <a:t> </a:t>
            </a:r>
            <a:r>
              <a:rPr lang="nb-NO" dirty="0" err="1"/>
              <a:t>EbevisService</a:t>
            </a:r>
            <a:endParaRPr lang="nb-NO" dirty="0"/>
          </a:p>
          <a:p>
            <a:pPr lvl="1"/>
            <a:endParaRPr lang="nb-NO" dirty="0"/>
          </a:p>
          <a:p>
            <a:r>
              <a:rPr lang="nb-NO" dirty="0"/>
              <a:t>Personalmappe</a:t>
            </a:r>
          </a:p>
          <a:p>
            <a:pPr lvl="1"/>
            <a:r>
              <a:rPr lang="nb-NO" dirty="0"/>
              <a:t>FINT Personalmappe </a:t>
            </a:r>
            <a:r>
              <a:rPr lang="nb-NO" dirty="0" err="1"/>
              <a:t>Provisioning</a:t>
            </a:r>
            <a:r>
              <a:rPr lang="nb-NO" dirty="0"/>
              <a:t> Service</a:t>
            </a:r>
          </a:p>
          <a:p>
            <a:r>
              <a:rPr lang="nb-NO" dirty="0"/>
              <a:t>FINT Flyt</a:t>
            </a:r>
          </a:p>
          <a:p>
            <a:r>
              <a:rPr lang="nb-NO" dirty="0"/>
              <a:t>FINT Betaling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>
                <a:solidFill>
                  <a:schemeClr val="accent3"/>
                </a:solidFill>
              </a:rPr>
              <a:t>Merk</a:t>
            </a:r>
            <a:r>
              <a:rPr lang="nb-NO" dirty="0"/>
              <a:t>: ikke helt uttømmende, kommer oppdatert informasjon som vi deler i neste møte 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C4AE38-22FF-9C62-0265-C25706AB8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7269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E5E91B9D-4181-8E9C-C064-6D9929CD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 wrap="square" anchor="t">
            <a:normAutofit/>
          </a:bodyPr>
          <a:lstStyle/>
          <a:p>
            <a:r>
              <a:rPr lang="nb-NO" dirty="0"/>
              <a:t>Minner også om milepælsplan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A2E282E-03BB-7985-4A0F-C5A9B6E48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2361460"/>
            <a:ext cx="4680744" cy="3294856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nb-NO" b="1" dirty="0">
                <a:solidFill>
                  <a:schemeClr val="accent2"/>
                </a:solidFill>
              </a:rPr>
              <a:t>MP 1: 12. desember 2025 - </a:t>
            </a:r>
            <a:r>
              <a:rPr lang="nb-NO" b="1" dirty="0" err="1">
                <a:solidFill>
                  <a:schemeClr val="accent2"/>
                </a:solidFill>
              </a:rPr>
              <a:t>Relase</a:t>
            </a:r>
            <a:r>
              <a:rPr lang="nb-NO" b="1" dirty="0">
                <a:solidFill>
                  <a:schemeClr val="accent2"/>
                </a:solidFill>
              </a:rPr>
              <a:t> av 4.0 i Java og C# </a:t>
            </a:r>
          </a:p>
          <a:p>
            <a:pPr lvl="1">
              <a:spcAft>
                <a:spcPts val="600"/>
              </a:spcAft>
            </a:pPr>
            <a:r>
              <a:rPr lang="nb-NO" b="1" dirty="0">
                <a:solidFill>
                  <a:schemeClr val="accent2"/>
                </a:solidFill>
              </a:rPr>
              <a:t>(v4.0.0-rc-X lanseres fortløpende for Java. C# etter at vi er i mål med Java) </a:t>
            </a:r>
          </a:p>
          <a:p>
            <a:pPr lvl="1">
              <a:spcAft>
                <a:spcPts val="600"/>
              </a:spcAft>
            </a:pPr>
            <a:r>
              <a:rPr lang="nb-NO" b="1" dirty="0">
                <a:solidFill>
                  <a:schemeClr val="accent2"/>
                </a:solidFill>
              </a:rPr>
              <a:t>Vi sender ut informasjon etter at vi har testet internt</a:t>
            </a:r>
          </a:p>
          <a:p>
            <a:pPr>
              <a:spcAft>
                <a:spcPts val="600"/>
              </a:spcAft>
            </a:pPr>
            <a:endParaRPr lang="nb-NO" b="1" dirty="0">
              <a:solidFill>
                <a:schemeClr val="accent2"/>
              </a:solidFill>
            </a:endParaRPr>
          </a:p>
          <a:p>
            <a:pPr>
              <a:spcAft>
                <a:spcPts val="600"/>
              </a:spcAft>
            </a:pPr>
            <a:r>
              <a:rPr lang="nb-NO" b="1" dirty="0"/>
              <a:t>MP2: 20. januar 2026 - FINT API bli oppdatert til 4.0 i testmiljø (Beta</a:t>
            </a:r>
            <a:r>
              <a:rPr lang="nb-NO" dirty="0"/>
              <a:t>) </a:t>
            </a:r>
          </a:p>
          <a:p>
            <a:pPr>
              <a:spcAft>
                <a:spcPts val="600"/>
              </a:spcAft>
            </a:pPr>
            <a:r>
              <a:rPr lang="nb-NO" b="1" dirty="0"/>
              <a:t>MP 3: 10. mars 2026 - FINT API bli oppgradert til 4.0 i produksjonsmiljø (API)</a:t>
            </a:r>
          </a:p>
          <a:p>
            <a:pPr>
              <a:spcAft>
                <a:spcPts val="600"/>
              </a:spcAft>
            </a:pPr>
            <a:endParaRPr lang="nb-NO" dirty="0"/>
          </a:p>
          <a:p>
            <a:pPr>
              <a:spcAft>
                <a:spcPts val="600"/>
              </a:spcAft>
            </a:pPr>
            <a:endParaRPr lang="nb-NO" dirty="0"/>
          </a:p>
          <a:p>
            <a:pPr>
              <a:spcAft>
                <a:spcPts val="600"/>
              </a:spcAft>
            </a:pPr>
            <a:endParaRPr lang="nb-NO" dirty="0"/>
          </a:p>
        </p:txBody>
      </p:sp>
      <p:pic>
        <p:nvPicPr>
          <p:cNvPr id="8" name="Bilde 7" descr="Et bilde som inneholder tekst, skjermbilde, nummer, Font&#10;&#10;KI-generert innhold kan være feil.">
            <a:extLst>
              <a:ext uri="{FF2B5EF4-FFF2-40B4-BE49-F238E27FC236}">
                <a16:creationId xmlns:a16="http://schemas.microsoft.com/office/drawing/2014/main" id="{A02B4441-BFB6-E7DA-F506-472E5DBDC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764" y="2146127"/>
            <a:ext cx="5201444" cy="2093581"/>
          </a:xfrm>
          <a:prstGeom prst="rect">
            <a:avLst/>
          </a:prstGeom>
          <a:noFill/>
        </p:spPr>
      </p:pic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974AD2-1A13-F78B-C59C-FC1B4B1F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460" y="6348715"/>
            <a:ext cx="391477" cy="153889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1914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0049B063-499A-4CCF-F43E-E812A4605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304905"/>
            <a:ext cx="4680744" cy="606442"/>
          </a:xfrm>
        </p:spPr>
        <p:txBody>
          <a:bodyPr wrap="square" anchor="t">
            <a:normAutofit/>
          </a:bodyPr>
          <a:lstStyle/>
          <a:p>
            <a:r>
              <a:rPr lang="nb-NO" dirty="0"/>
              <a:t>!!!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C73EDD7-E931-B3B5-1AD9-89CB9E587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1911347"/>
            <a:ext cx="4680744" cy="3294856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nb-NO" dirty="0"/>
              <a:t>Alle bør på nåværende tidspunkt ha vørt i dialog med sine tredjepartsleverandører</a:t>
            </a:r>
          </a:p>
          <a:p>
            <a:pPr>
              <a:spcAft>
                <a:spcPts val="600"/>
              </a:spcAft>
            </a:pPr>
            <a:r>
              <a:rPr lang="nb-NO" dirty="0"/>
              <a:t>Alle bør ha laget en overordnet plan med sine tredjepartsleverandører. </a:t>
            </a:r>
          </a:p>
          <a:p>
            <a:pPr>
              <a:spcAft>
                <a:spcPts val="600"/>
              </a:spcAft>
            </a:pPr>
            <a:endParaRPr lang="nb-NO" dirty="0"/>
          </a:p>
          <a:p>
            <a:pPr marL="0" indent="0">
              <a:spcAft>
                <a:spcPts val="600"/>
              </a:spcAft>
              <a:buNone/>
            </a:pPr>
            <a:r>
              <a:rPr lang="nb-NO" sz="1800" b="1" dirty="0">
                <a:solidFill>
                  <a:schemeClr val="accent2"/>
                </a:solidFill>
              </a:rPr>
              <a:t>Tips: </a:t>
            </a:r>
          </a:p>
          <a:p>
            <a:pPr>
              <a:spcAft>
                <a:spcPts val="600"/>
              </a:spcAft>
            </a:pPr>
            <a:r>
              <a:rPr lang="nb-NO" dirty="0"/>
              <a:t>Visma HR adapter med Innlandet i bresjen, samkjører omleggingen på vers av fylker. </a:t>
            </a:r>
            <a:br>
              <a:rPr lang="nb-NO" dirty="0"/>
            </a:br>
            <a:r>
              <a:rPr lang="nb-NO" dirty="0"/>
              <a:t>Oppfordrer dere andre som ikke bruker Visma HR-adapter til å gjøre det samme, men mindre dere allerede har gjort det</a:t>
            </a:r>
          </a:p>
        </p:txBody>
      </p:sp>
      <p:pic>
        <p:nvPicPr>
          <p:cNvPr id="9" name="Plassholder for innhold 8" descr="Fem pærer hvorav en gløder">
            <a:extLst>
              <a:ext uri="{FF2B5EF4-FFF2-40B4-BE49-F238E27FC236}">
                <a16:creationId xmlns:a16="http://schemas.microsoft.com/office/drawing/2014/main" id="{CC303D19-D9B6-6A3D-A189-8CA686EAFF9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1" r="4940" b="-1"/>
          <a:stretch>
            <a:fillRect/>
          </a:stretch>
        </p:blipFill>
        <p:spPr>
          <a:xfrm>
            <a:off x="6096000" y="1689626"/>
            <a:ext cx="5087937" cy="3738298"/>
          </a:xfrm>
          <a:noFill/>
        </p:spPr>
      </p:pic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8A97F41-49D4-94F4-7E0C-6872457D1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460" y="6348715"/>
            <a:ext cx="391477" cy="153889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362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3F84CAD8-E706-1664-7903-7AE37DBEB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Minner om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C6DBA34-D5B8-05A7-878A-CAE8D08BAB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58115" indent="-158115"/>
            <a:r>
              <a:rPr lang="nb-NO" sz="1800" dirty="0"/>
              <a:t>Til Trøndelag og Rogaland som i løpet av høsten skal over til nytt ERP-system:</a:t>
            </a:r>
            <a:br>
              <a:rPr lang="nb-NO" sz="1800" dirty="0"/>
            </a:br>
            <a:br>
              <a:rPr lang="nb-NO" sz="1800" dirty="0"/>
            </a:br>
            <a:r>
              <a:rPr lang="nb-NO" sz="1800" dirty="0">
                <a:solidFill>
                  <a:schemeClr val="accent3"/>
                </a:solidFill>
              </a:rPr>
              <a:t>Merk: </a:t>
            </a:r>
            <a:r>
              <a:rPr lang="nb-NO" sz="1800" dirty="0"/>
              <a:t>Det er lite endring i på administrasjon, men viktig at ny leverandør ikke tar i bruk utgåtte felter når de tar i bruk versjon 3.20. </a:t>
            </a:r>
            <a:endParaRPr lang="nb-NO"/>
          </a:p>
          <a:p>
            <a:pPr marL="158115" indent="-158115"/>
            <a:endParaRPr lang="nb-NO" sz="2000" dirty="0">
              <a:ea typeface="Inter"/>
            </a:endParaRPr>
          </a:p>
          <a:p>
            <a:pPr marL="158115" indent="-158115"/>
            <a:endParaRPr lang="nb-NO" sz="2000" dirty="0">
              <a:ea typeface="Inter"/>
            </a:endParaRPr>
          </a:p>
          <a:p>
            <a:pPr marL="158115" indent="-158115"/>
            <a:endParaRPr lang="nb-NO" dirty="0">
              <a:ea typeface="Inter"/>
            </a:endParaRP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52B86BEA-7470-962B-CBA8-11FAE47320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sz="1800" dirty="0"/>
              <a:t>Se dokumentasjon over de utgåtte feltene som foreligger i infoskrivet og her: </a:t>
            </a:r>
            <a:br>
              <a:rPr lang="nb-NO" sz="1800" dirty="0"/>
            </a:br>
            <a:br>
              <a:rPr lang="nb-NO" sz="1800" dirty="0"/>
            </a:br>
            <a:r>
              <a:rPr lang="nb-NO" sz="1800" dirty="0">
                <a:hlinkClick r:id="rId2"/>
              </a:rPr>
              <a:t>https://novari-iks.atlassian.net/wiki/spaces/informasjonsmodellen/pages/1481474050/Informasjonsmodell+4.0</a:t>
            </a:r>
            <a:endParaRPr lang="nb-NO" sz="1800" dirty="0"/>
          </a:p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AA593A-9296-90AD-9F0B-740BDE16B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6026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F17C34-CF46-0D38-3B48-753B2DDA9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728" y="630000"/>
            <a:ext cx="5512728" cy="614705"/>
          </a:xfrm>
        </p:spPr>
        <p:txBody>
          <a:bodyPr/>
          <a:lstStyle/>
          <a:p>
            <a:r>
              <a:rPr lang="nb-NO" sz="2400" dirty="0"/>
              <a:t>Status fra fylkene – hvor står dere nå?</a:t>
            </a:r>
            <a:br>
              <a:rPr lang="nb-NO" sz="1600" dirty="0"/>
            </a:b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D0B93E1-E8AC-E4CD-04B0-ADDF9EC49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9</a:t>
            </a:fld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5BFA5A9-FECD-C470-332D-B3397419A0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3728" y="1510435"/>
            <a:ext cx="7621588" cy="4281012"/>
          </a:xfrm>
        </p:spPr>
        <p:txBody>
          <a:bodyPr/>
          <a:lstStyle/>
          <a:p>
            <a:r>
              <a:rPr lang="nb-NO" sz="2000" dirty="0"/>
              <a:t>Akershus, Buskerud, Østfold (FRID)</a:t>
            </a:r>
          </a:p>
          <a:p>
            <a:r>
              <a:rPr lang="nb-NO" sz="2000" dirty="0"/>
              <a:t>Agder</a:t>
            </a:r>
          </a:p>
          <a:p>
            <a:r>
              <a:rPr lang="nb-NO" sz="2000" dirty="0"/>
              <a:t>Finnmark</a:t>
            </a:r>
          </a:p>
          <a:p>
            <a:r>
              <a:rPr lang="nb-NO" sz="2000" dirty="0"/>
              <a:t>Innlandet</a:t>
            </a:r>
          </a:p>
          <a:p>
            <a:r>
              <a:rPr lang="nb-NO" sz="2000" dirty="0"/>
              <a:t>Møre og Romsdal</a:t>
            </a:r>
          </a:p>
          <a:p>
            <a:r>
              <a:rPr lang="nb-NO" sz="2000" dirty="0"/>
              <a:t>Nordland</a:t>
            </a:r>
          </a:p>
          <a:p>
            <a:r>
              <a:rPr lang="nb-NO" sz="2000" dirty="0"/>
              <a:t>Rogaland</a:t>
            </a:r>
          </a:p>
          <a:p>
            <a:r>
              <a:rPr lang="nb-NO" sz="2000" dirty="0"/>
              <a:t>Telemark</a:t>
            </a:r>
          </a:p>
          <a:p>
            <a:r>
              <a:rPr lang="nb-NO" sz="2000" dirty="0"/>
              <a:t>Troms</a:t>
            </a:r>
          </a:p>
          <a:p>
            <a:r>
              <a:rPr lang="nb-NO" sz="2000" dirty="0"/>
              <a:t>Trøndelag </a:t>
            </a:r>
          </a:p>
          <a:p>
            <a:r>
              <a:rPr lang="nb-NO" sz="2000" dirty="0"/>
              <a:t>Vestfold</a:t>
            </a:r>
          </a:p>
          <a:p>
            <a:r>
              <a:rPr lang="nb-NO" sz="2000" dirty="0" err="1"/>
              <a:t>Vestland</a:t>
            </a:r>
            <a:endParaRPr lang="nb-NO" sz="2000" dirty="0"/>
          </a:p>
          <a:p>
            <a:r>
              <a:rPr lang="nb-NO" sz="2000" dirty="0"/>
              <a:t>Oslo kommune</a:t>
            </a:r>
          </a:p>
          <a:p>
            <a:endParaRPr lang="nb-NO" sz="20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8869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A826CA-7CD1-30AA-A814-C12453981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møte 18 september 2025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2327CFC-21BC-5582-FFE2-4797A6C2E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1050530"/>
      </p:ext>
    </p:extLst>
  </p:cSld>
  <p:clrMapOvr>
    <a:masterClrMapping/>
  </p:clrMapOvr>
</p:sld>
</file>

<file path=ppt/theme/theme1.xml><?xml version="1.0" encoding="utf-8"?>
<a:theme xmlns:a="http://schemas.openxmlformats.org/drawingml/2006/main" name="Novari">
  <a:themeElements>
    <a:clrScheme name="Novari">
      <a:dk1>
        <a:srgbClr val="0D0D0D"/>
      </a:dk1>
      <a:lt1>
        <a:srgbClr val="FFFFFF"/>
      </a:lt1>
      <a:dk2>
        <a:srgbClr val="570F31"/>
      </a:dk2>
      <a:lt2>
        <a:srgbClr val="F8ECDC"/>
      </a:lt2>
      <a:accent1>
        <a:srgbClr val="6B133D"/>
      </a:accent1>
      <a:accent2>
        <a:srgbClr val="7F78E8"/>
      </a:accent2>
      <a:accent3>
        <a:srgbClr val="F76650"/>
      </a:accent3>
      <a:accent4>
        <a:srgbClr val="570F31"/>
      </a:accent4>
      <a:accent5>
        <a:srgbClr val="FBB3A8"/>
      </a:accent5>
      <a:accent6>
        <a:srgbClr val="5A51E1"/>
      </a:accent6>
      <a:hlink>
        <a:srgbClr val="5A51E1"/>
      </a:hlink>
      <a:folHlink>
        <a:srgbClr val="570F31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novari_mal_med_fonter" id="{BBE1CC1C-0A5B-42B6-80F3-7718E86C622F}" vid="{BC48F761-8FB8-46C8-8007-11BF9DC8B5B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Permissions xmlns="92dcf5df-1718-446e-873d-ecc726375ab2" xsi:nil="true"/>
    <MigrationWizIdSecurityGroups xmlns="92dcf5df-1718-446e-873d-ecc726375ab2" xsi:nil="true"/>
    <MigrationWizIdPermissionLevels xmlns="92dcf5df-1718-446e-873d-ecc726375ab2" xsi:nil="true"/>
    <MigrationWizIdDocumentLibraryPermissions xmlns="92dcf5df-1718-446e-873d-ecc726375ab2" xsi:nil="true"/>
    <lcf76f155ced4ddcb4097134ff3c332f xmlns="92dcf5df-1718-446e-873d-ecc726375ab2">
      <Terms xmlns="http://schemas.microsoft.com/office/infopath/2007/PartnerControls"/>
    </lcf76f155ced4ddcb4097134ff3c332f>
    <MigrationWizId xmlns="92dcf5df-1718-446e-873d-ecc726375ab2" xsi:nil="true"/>
    <TaxCatchAll xmlns="2d5004f6-51f7-4957-90dc-3d12ffeb4d3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7BE147A618F8B46980A3F34D841D9D3" ma:contentTypeVersion="20" ma:contentTypeDescription="Opprett et nytt dokument." ma:contentTypeScope="" ma:versionID="f8e8d516fbfec60aae90240606ef777b">
  <xsd:schema xmlns:xsd="http://www.w3.org/2001/XMLSchema" xmlns:xs="http://www.w3.org/2001/XMLSchema" xmlns:p="http://schemas.microsoft.com/office/2006/metadata/properties" xmlns:ns2="92dcf5df-1718-446e-873d-ecc726375ab2" xmlns:ns3="2d5004f6-51f7-4957-90dc-3d12ffeb4d30" xmlns:ns4="08f25810-977e-4cb2-b354-a0afe3a9cc1f" targetNamespace="http://schemas.microsoft.com/office/2006/metadata/properties" ma:root="true" ma:fieldsID="e00dad836dd85d9712d10532b53f7898" ns2:_="" ns3:_="" ns4:_="">
    <xsd:import namespace="92dcf5df-1718-446e-873d-ecc726375ab2"/>
    <xsd:import namespace="2d5004f6-51f7-4957-90dc-3d12ffeb4d30"/>
    <xsd:import namespace="08f25810-977e-4cb2-b354-a0afe3a9cc1f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dcf5df-1718-446e-873d-ecc726375ab2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875eb0eb-fbd3-4028-abcf-55f8c06e8d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5004f6-51f7-4957-90dc-3d12ffeb4d30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1514c20c-e807-4b64-8fa9-2ae4ab86cd4a}" ma:internalName="TaxCatchAll" ma:showField="CatchAllData" ma:web="2d5004f6-51f7-4957-90dc-3d12ffeb4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24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f25810-977e-4cb2-b354-a0afe3a9cc1f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23086C-9E99-48F0-A7CE-3BDA7AA23875}">
  <ds:schemaRefs>
    <ds:schemaRef ds:uri="http://www.w3.org/XML/1998/namespace"/>
    <ds:schemaRef ds:uri="http://purl.org/dc/terms/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92dcf5df-1718-446e-873d-ecc726375ab2"/>
    <ds:schemaRef ds:uri="http://purl.org/dc/dcmitype/"/>
    <ds:schemaRef ds:uri="2d5004f6-51f7-4957-90dc-3d12ffeb4d30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6274DDC-ACD8-4F7D-9496-E4055C63BA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FF96FA-CE83-4F57-9A77-BB292B5442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dcf5df-1718-446e-873d-ecc726375ab2"/>
    <ds:schemaRef ds:uri="2d5004f6-51f7-4957-90dc-3d12ffeb4d30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Statusmøte 28.08.25</Template>
  <TotalTime>157</TotalTime>
  <Words>543</Words>
  <Application>Microsoft Office PowerPoint</Application>
  <PresentationFormat>Widescreen</PresentationFormat>
  <Paragraphs>91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8" baseType="lpstr">
      <vt:lpstr>Courier New</vt:lpstr>
      <vt:lpstr>Brockmann</vt:lpstr>
      <vt:lpstr>Arial</vt:lpstr>
      <vt:lpstr>Inter</vt:lpstr>
      <vt:lpstr>Aptos</vt:lpstr>
      <vt:lpstr>Inter SemiBold</vt:lpstr>
      <vt:lpstr>Inter Medium</vt:lpstr>
      <vt:lpstr>Novari</vt:lpstr>
      <vt:lpstr>Statusmøte  Informasjonsmodell v.4. </vt:lpstr>
      <vt:lpstr> 1. Status fra Novari 2. Status fra fylkene 3. Eventuelt </vt:lpstr>
      <vt:lpstr>Oppfølging fra forrige møte</vt:lpstr>
      <vt:lpstr>Kundeportalen</vt:lpstr>
      <vt:lpstr>Apaptere          Klienter</vt:lpstr>
      <vt:lpstr>Minner også om milepælsplan</vt:lpstr>
      <vt:lpstr>!!!</vt:lpstr>
      <vt:lpstr>Minner om</vt:lpstr>
      <vt:lpstr>Status fra fylkene – hvor står dere nå? </vt:lpstr>
      <vt:lpstr>Nytt møte 18 september 2025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Forsberg Kristoffersen</dc:creator>
  <cp:lastModifiedBy>Maria Forsberg Kristoffersen</cp:lastModifiedBy>
  <cp:revision>35</cp:revision>
  <dcterms:created xsi:type="dcterms:W3CDTF">2025-08-22T10:40:17Z</dcterms:created>
  <dcterms:modified xsi:type="dcterms:W3CDTF">2025-08-28T09:44:54Z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0x01010017BE147A618F8B46980A3F34D841D9D3</vt:lpwstr>
  </property>
  <property fmtid="{D5CDD505-2E9C-101B-9397-08002B2CF9AE}" pid="3" name="MediaServiceImageTags">
    <vt:lpwstr/>
  </property>
</Properties>
</file>