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8"/>
  </p:notesMasterIdLst>
  <p:sldIdLst>
    <p:sldId id="256" r:id="rId5"/>
    <p:sldId id="259" r:id="rId6"/>
    <p:sldId id="367" r:id="rId7"/>
    <p:sldId id="371" r:id="rId8"/>
    <p:sldId id="369" r:id="rId9"/>
    <p:sldId id="348" r:id="rId10"/>
    <p:sldId id="362" r:id="rId11"/>
    <p:sldId id="370" r:id="rId12"/>
    <p:sldId id="356" r:id="rId13"/>
    <p:sldId id="365" r:id="rId14"/>
    <p:sldId id="364" r:id="rId15"/>
    <p:sldId id="372" r:id="rId16"/>
    <p:sldId id="262" r:id="rId17"/>
  </p:sldIdLst>
  <p:sldSz cx="12192000" cy="6858000"/>
  <p:notesSz cx="6858000" cy="9144000"/>
  <p:embeddedFontLst>
    <p:embeddedFont>
      <p:font typeface="Brockmann" pitchFamily="50" charset="0"/>
      <p:regular r:id="rId19"/>
      <p:bold r:id="rId20"/>
      <p:italic r:id="rId21"/>
    </p:embeddedFont>
    <p:embeddedFont>
      <p:font typeface="Inter" panose="02000503000000020004" pitchFamily="2" charset="0"/>
      <p:regular r:id="rId22"/>
      <p:bold r:id="rId23"/>
      <p:italic r:id="rId24"/>
      <p:boldItalic r:id="rId25"/>
    </p:embeddedFont>
    <p:embeddedFont>
      <p:font typeface="Inter Medium" panose="02000503000000020004" pitchFamily="2" charset="0"/>
      <p:regular r:id="rId26"/>
      <p:italic r:id="rId27"/>
    </p:embeddedFont>
    <p:embeddedFont>
      <p:font typeface="Inter SemiBold" panose="02000503000000020004" pitchFamily="2" charset="0"/>
      <p:bold r:id="rId28"/>
      <p:boldItalic r:id="rId29"/>
    </p:embeddedFont>
  </p:embeddedFontLst>
  <p:defaultTextStyle>
    <a:defPPr>
      <a:defRPr lang="nb-NO"/>
    </a:defPPr>
    <a:lvl1pPr marL="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70E912-6F10-8E10-953E-4EC2AC0FF1CE}" name="Maria Forsberg Kristoffersen" initials="MK" userId="S::maria.kristoffersen@novari.no::d30d1cd4-c1d6-4122-9518-a2d96cf9ddbd" providerId="AD"/>
  <p188:author id="{E2602A9B-30BE-5F16-F1A2-8D2279A67FCE}" name="Ole Anders Eidjord" initials="OE" userId="S::ole.anders.eidjord@novari.no::4aaef909-ecf6-4bd5-ae9a-60ac0395084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13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21C655-A395-4817-8F5B-2A324065681F}" v="46" dt="2026-02-20T10:24:44.5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238" autoAdjust="0"/>
  </p:normalViewPr>
  <p:slideViewPr>
    <p:cSldViewPr snapToGrid="0">
      <p:cViewPr varScale="1">
        <p:scale>
          <a:sx n="131" d="100"/>
          <a:sy n="131" d="100"/>
        </p:scale>
        <p:origin x="37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Forsberg Kristoffersen" userId="d30d1cd4-c1d6-4122-9518-a2d96cf9ddbd" providerId="ADAL" clId="{BF412E4A-BA95-4AB4-B5FE-311244134644}"/>
    <pc:docChg chg="undo redo custSel addSld delSld modSld sldOrd">
      <pc:chgData name="Maria Forsberg Kristoffersen" userId="d30d1cd4-c1d6-4122-9518-a2d96cf9ddbd" providerId="ADAL" clId="{BF412E4A-BA95-4AB4-B5FE-311244134644}" dt="2026-02-20T13:21:17.813" v="68452" actId="20577"/>
      <pc:docMkLst>
        <pc:docMk/>
      </pc:docMkLst>
      <pc:sldChg chg="modSp mod">
        <pc:chgData name="Maria Forsberg Kristoffersen" userId="d30d1cd4-c1d6-4122-9518-a2d96cf9ddbd" providerId="ADAL" clId="{BF412E4A-BA95-4AB4-B5FE-311244134644}" dt="2026-02-16T14:36:59.605" v="58657" actId="20577"/>
        <pc:sldMkLst>
          <pc:docMk/>
          <pc:sldMk cId="1397606944" sldId="256"/>
        </pc:sldMkLst>
        <pc:spChg chg="mod">
          <ac:chgData name="Maria Forsberg Kristoffersen" userId="d30d1cd4-c1d6-4122-9518-a2d96cf9ddbd" providerId="ADAL" clId="{BF412E4A-BA95-4AB4-B5FE-311244134644}" dt="2026-02-16T14:36:59.605" v="58657" actId="20577"/>
          <ac:spMkLst>
            <pc:docMk/>
            <pc:sldMk cId="1397606944" sldId="256"/>
            <ac:spMk id="7" creationId="{4A46942D-7CC9-445F-1DAE-8529D705DC4B}"/>
          </ac:spMkLst>
        </pc:spChg>
      </pc:sldChg>
      <pc:sldChg chg="modSp mod">
        <pc:chgData name="Maria Forsberg Kristoffersen" userId="d30d1cd4-c1d6-4122-9518-a2d96cf9ddbd" providerId="ADAL" clId="{BF412E4A-BA95-4AB4-B5FE-311244134644}" dt="2026-02-19T16:03:10.906" v="65222" actId="20577"/>
        <pc:sldMkLst>
          <pc:docMk/>
          <pc:sldMk cId="314193089" sldId="259"/>
        </pc:sldMkLst>
        <pc:spChg chg="mod">
          <ac:chgData name="Maria Forsberg Kristoffersen" userId="d30d1cd4-c1d6-4122-9518-a2d96cf9ddbd" providerId="ADAL" clId="{BF412E4A-BA95-4AB4-B5FE-311244134644}" dt="2026-02-19T16:03:10.906" v="65222" actId="20577"/>
          <ac:spMkLst>
            <pc:docMk/>
            <pc:sldMk cId="314193089" sldId="259"/>
            <ac:spMk id="2" creationId="{3FFC7C91-5A41-1CF3-8286-5D6B623C3CDF}"/>
          </ac:spMkLst>
        </pc:spChg>
      </pc:sldChg>
      <pc:sldChg chg="modSp mod">
        <pc:chgData name="Maria Forsberg Kristoffersen" userId="d30d1cd4-c1d6-4122-9518-a2d96cf9ddbd" providerId="ADAL" clId="{BF412E4A-BA95-4AB4-B5FE-311244134644}" dt="2026-02-20T13:08:04.161" v="68398" actId="20577"/>
        <pc:sldMkLst>
          <pc:docMk/>
          <pc:sldMk cId="721050530" sldId="262"/>
        </pc:sldMkLst>
        <pc:spChg chg="mod">
          <ac:chgData name="Maria Forsberg Kristoffersen" userId="d30d1cd4-c1d6-4122-9518-a2d96cf9ddbd" providerId="ADAL" clId="{BF412E4A-BA95-4AB4-B5FE-311244134644}" dt="2026-02-20T13:08:04.161" v="68398" actId="20577"/>
          <ac:spMkLst>
            <pc:docMk/>
            <pc:sldMk cId="721050530" sldId="262"/>
            <ac:spMk id="2" creationId="{48A826CA-7CD1-30AA-A814-C12453981D54}"/>
          </ac:spMkLst>
        </pc:spChg>
      </pc:sldChg>
      <pc:sldChg chg="addSp delSp modSp new mod ord modNotesTx">
        <pc:chgData name="Maria Forsberg Kristoffersen" userId="d30d1cd4-c1d6-4122-9518-a2d96cf9ddbd" providerId="ADAL" clId="{BF412E4A-BA95-4AB4-B5FE-311244134644}" dt="2026-02-20T13:20:51.969" v="68426" actId="6549"/>
        <pc:sldMkLst>
          <pc:docMk/>
          <pc:sldMk cId="3671253000" sldId="348"/>
        </pc:sldMkLst>
        <pc:spChg chg="mod">
          <ac:chgData name="Maria Forsberg Kristoffersen" userId="d30d1cd4-c1d6-4122-9518-a2d96cf9ddbd" providerId="ADAL" clId="{BF412E4A-BA95-4AB4-B5FE-311244134644}" dt="2026-02-20T11:00:01.723" v="68367" actId="20577"/>
          <ac:spMkLst>
            <pc:docMk/>
            <pc:sldMk cId="3671253000" sldId="348"/>
            <ac:spMk id="3" creationId="{EEABF13A-1AA5-F604-4919-284B3F851640}"/>
          </ac:spMkLst>
        </pc:spChg>
        <pc:spChg chg="mod">
          <ac:chgData name="Maria Forsberg Kristoffersen" userId="d30d1cd4-c1d6-4122-9518-a2d96cf9ddbd" providerId="ADAL" clId="{BF412E4A-BA95-4AB4-B5FE-311244134644}" dt="2026-02-20T09:36:05.674" v="67128" actId="1036"/>
          <ac:spMkLst>
            <pc:docMk/>
            <pc:sldMk cId="3671253000" sldId="348"/>
            <ac:spMk id="5" creationId="{06AB8788-025B-DC1F-7358-EDCD2E65663E}"/>
          </ac:spMkLst>
        </pc:spChg>
        <pc:spChg chg="add mod">
          <ac:chgData name="Maria Forsberg Kristoffersen" userId="d30d1cd4-c1d6-4122-9518-a2d96cf9ddbd" providerId="ADAL" clId="{BF412E4A-BA95-4AB4-B5FE-311244134644}" dt="2026-02-09T17:05:28.651" v="52379" actId="20577"/>
          <ac:spMkLst>
            <pc:docMk/>
            <pc:sldMk cId="3671253000" sldId="348"/>
            <ac:spMk id="8" creationId="{C10FDBFB-8305-6E8A-E8FF-9BE99808437A}"/>
          </ac:spMkLst>
        </pc:spChg>
        <pc:picChg chg="add mod">
          <ac:chgData name="Maria Forsberg Kristoffersen" userId="d30d1cd4-c1d6-4122-9518-a2d96cf9ddbd" providerId="ADAL" clId="{BF412E4A-BA95-4AB4-B5FE-311244134644}" dt="2026-02-09T17:08:56.400" v="52544" actId="14100"/>
          <ac:picMkLst>
            <pc:docMk/>
            <pc:sldMk cId="3671253000" sldId="348"/>
            <ac:picMk id="6" creationId="{C86675E2-53D9-424A-571A-2A11DF8847CE}"/>
          </ac:picMkLst>
        </pc:picChg>
      </pc:sldChg>
      <pc:sldChg chg="modSp new del mod ord">
        <pc:chgData name="Maria Forsberg Kristoffersen" userId="d30d1cd4-c1d6-4122-9518-a2d96cf9ddbd" providerId="ADAL" clId="{BF412E4A-BA95-4AB4-B5FE-311244134644}" dt="2026-02-19T14:26:30.792" v="65031" actId="47"/>
        <pc:sldMkLst>
          <pc:docMk/>
          <pc:sldMk cId="1572761697" sldId="354"/>
        </pc:sldMkLst>
      </pc:sldChg>
      <pc:sldChg chg="addSp delSp modSp new mod ord modNotesTx">
        <pc:chgData name="Maria Forsberg Kristoffersen" userId="d30d1cd4-c1d6-4122-9518-a2d96cf9ddbd" providerId="ADAL" clId="{BF412E4A-BA95-4AB4-B5FE-311244134644}" dt="2026-02-20T13:21:01.497" v="68427" actId="6549"/>
        <pc:sldMkLst>
          <pc:docMk/>
          <pc:sldMk cId="618107952" sldId="356"/>
        </pc:sldMkLst>
        <pc:spChg chg="mod">
          <ac:chgData name="Maria Forsberg Kristoffersen" userId="d30d1cd4-c1d6-4122-9518-a2d96cf9ddbd" providerId="ADAL" clId="{BF412E4A-BA95-4AB4-B5FE-311244134644}" dt="2026-02-20T06:47:34.188" v="66447" actId="20577"/>
          <ac:spMkLst>
            <pc:docMk/>
            <pc:sldMk cId="618107952" sldId="356"/>
            <ac:spMk id="5" creationId="{DF62CFB3-D822-7759-4C1D-34516ED81D22}"/>
          </ac:spMkLst>
        </pc:spChg>
        <pc:graphicFrameChg chg="add mod modGraphic">
          <ac:chgData name="Maria Forsberg Kristoffersen" userId="d30d1cd4-c1d6-4122-9518-a2d96cf9ddbd" providerId="ADAL" clId="{BF412E4A-BA95-4AB4-B5FE-311244134644}" dt="2026-02-20T06:48:00.201" v="66514" actId="20577"/>
          <ac:graphicFrameMkLst>
            <pc:docMk/>
            <pc:sldMk cId="618107952" sldId="356"/>
            <ac:graphicFrameMk id="6" creationId="{05B5267E-A90F-A34A-7463-C180216C78DF}"/>
          </ac:graphicFrameMkLst>
        </pc:graphicFrameChg>
      </pc:sldChg>
      <pc:sldChg chg="addSp delSp modSp new del mod modClrScheme modShow chgLayout">
        <pc:chgData name="Maria Forsberg Kristoffersen" userId="d30d1cd4-c1d6-4122-9518-a2d96cf9ddbd" providerId="ADAL" clId="{BF412E4A-BA95-4AB4-B5FE-311244134644}" dt="2026-02-19T12:18:49.389" v="63649" actId="47"/>
        <pc:sldMkLst>
          <pc:docMk/>
          <pc:sldMk cId="4182024825" sldId="361"/>
        </pc:sldMkLst>
      </pc:sldChg>
      <pc:sldChg chg="modSp new mod ord">
        <pc:chgData name="Maria Forsberg Kristoffersen" userId="d30d1cd4-c1d6-4122-9518-a2d96cf9ddbd" providerId="ADAL" clId="{BF412E4A-BA95-4AB4-B5FE-311244134644}" dt="2026-02-20T09:39:12.469" v="67397" actId="5793"/>
        <pc:sldMkLst>
          <pc:docMk/>
          <pc:sldMk cId="2630130636" sldId="362"/>
        </pc:sldMkLst>
        <pc:spChg chg="mod">
          <ac:chgData name="Maria Forsberg Kristoffersen" userId="d30d1cd4-c1d6-4122-9518-a2d96cf9ddbd" providerId="ADAL" clId="{BF412E4A-BA95-4AB4-B5FE-311244134644}" dt="2026-02-20T09:39:12.469" v="67397" actId="5793"/>
          <ac:spMkLst>
            <pc:docMk/>
            <pc:sldMk cId="2630130636" sldId="362"/>
            <ac:spMk id="3" creationId="{75AA7F49-98AF-CAAA-3027-8F9B442BACD8}"/>
          </ac:spMkLst>
        </pc:spChg>
        <pc:spChg chg="mod">
          <ac:chgData name="Maria Forsberg Kristoffersen" userId="d30d1cd4-c1d6-4122-9518-a2d96cf9ddbd" providerId="ADAL" clId="{BF412E4A-BA95-4AB4-B5FE-311244134644}" dt="2026-02-19T12:20:00.850" v="63764" actId="20577"/>
          <ac:spMkLst>
            <pc:docMk/>
            <pc:sldMk cId="2630130636" sldId="362"/>
            <ac:spMk id="5" creationId="{DFBA0F61-4D73-FF7C-DCA1-133EB1E0AD3A}"/>
          </ac:spMkLst>
        </pc:spChg>
      </pc:sldChg>
      <pc:sldChg chg="modSp new del mod">
        <pc:chgData name="Maria Forsberg Kristoffersen" userId="d30d1cd4-c1d6-4122-9518-a2d96cf9ddbd" providerId="ADAL" clId="{BF412E4A-BA95-4AB4-B5FE-311244134644}" dt="2026-02-19T10:10:27.599" v="62898" actId="47"/>
        <pc:sldMkLst>
          <pc:docMk/>
          <pc:sldMk cId="2717417478" sldId="363"/>
        </pc:sldMkLst>
      </pc:sldChg>
      <pc:sldChg chg="delSp modSp new mod ord">
        <pc:chgData name="Maria Forsberg Kristoffersen" userId="d30d1cd4-c1d6-4122-9518-a2d96cf9ddbd" providerId="ADAL" clId="{BF412E4A-BA95-4AB4-B5FE-311244134644}" dt="2026-02-20T13:21:17.813" v="68452" actId="20577"/>
        <pc:sldMkLst>
          <pc:docMk/>
          <pc:sldMk cId="4163983752" sldId="364"/>
        </pc:sldMkLst>
        <pc:spChg chg="del">
          <ac:chgData name="Maria Forsberg Kristoffersen" userId="d30d1cd4-c1d6-4122-9518-a2d96cf9ddbd" providerId="ADAL" clId="{BF412E4A-BA95-4AB4-B5FE-311244134644}" dt="2026-02-19T14:28:44.562" v="65082" actId="478"/>
          <ac:spMkLst>
            <pc:docMk/>
            <pc:sldMk cId="4163983752" sldId="364"/>
            <ac:spMk id="2" creationId="{AAAFFD9C-2753-CBFD-0E2E-603EF9D35DCF}"/>
          </ac:spMkLst>
        </pc:spChg>
        <pc:spChg chg="mod">
          <ac:chgData name="Maria Forsberg Kristoffersen" userId="d30d1cd4-c1d6-4122-9518-a2d96cf9ddbd" providerId="ADAL" clId="{BF412E4A-BA95-4AB4-B5FE-311244134644}" dt="2026-02-20T13:21:17.813" v="68452" actId="20577"/>
          <ac:spMkLst>
            <pc:docMk/>
            <pc:sldMk cId="4163983752" sldId="364"/>
            <ac:spMk id="3" creationId="{7178D7EE-93D1-C781-0F52-4F01060B1BBA}"/>
          </ac:spMkLst>
        </pc:spChg>
        <pc:spChg chg="mod">
          <ac:chgData name="Maria Forsberg Kristoffersen" userId="d30d1cd4-c1d6-4122-9518-a2d96cf9ddbd" providerId="ADAL" clId="{BF412E4A-BA95-4AB4-B5FE-311244134644}" dt="2026-02-20T09:39:52.020" v="67444" actId="20577"/>
          <ac:spMkLst>
            <pc:docMk/>
            <pc:sldMk cId="4163983752" sldId="364"/>
            <ac:spMk id="5" creationId="{7E768650-6BF2-E117-96E1-BD7F61AF61E0}"/>
          </ac:spMkLst>
        </pc:spChg>
      </pc:sldChg>
      <pc:sldChg chg="addSp delSp modSp new mod ord modNotesTx">
        <pc:chgData name="Maria Forsberg Kristoffersen" userId="d30d1cd4-c1d6-4122-9518-a2d96cf9ddbd" providerId="ADAL" clId="{BF412E4A-BA95-4AB4-B5FE-311244134644}" dt="2026-02-19T18:24:37.002" v="66236" actId="20577"/>
        <pc:sldMkLst>
          <pc:docMk/>
          <pc:sldMk cId="136691537" sldId="365"/>
        </pc:sldMkLst>
        <pc:spChg chg="mod">
          <ac:chgData name="Maria Forsberg Kristoffersen" userId="d30d1cd4-c1d6-4122-9518-a2d96cf9ddbd" providerId="ADAL" clId="{BF412E4A-BA95-4AB4-B5FE-311244134644}" dt="2026-02-19T18:24:20.057" v="66203" actId="20577"/>
          <ac:spMkLst>
            <pc:docMk/>
            <pc:sldMk cId="136691537" sldId="365"/>
            <ac:spMk id="2" creationId="{888B8B0D-D389-CD75-2FE0-C747CA99BE19}"/>
          </ac:spMkLst>
        </pc:spChg>
        <pc:picChg chg="add mod">
          <ac:chgData name="Maria Forsberg Kristoffersen" userId="d30d1cd4-c1d6-4122-9518-a2d96cf9ddbd" providerId="ADAL" clId="{BF412E4A-BA95-4AB4-B5FE-311244134644}" dt="2026-02-18T14:05:23.230" v="60044" actId="14100"/>
          <ac:picMkLst>
            <pc:docMk/>
            <pc:sldMk cId="136691537" sldId="365"/>
            <ac:picMk id="1026" creationId="{B761AFC5-30CE-1035-4C81-8DF1D470DD4E}"/>
          </ac:picMkLst>
        </pc:picChg>
      </pc:sldChg>
      <pc:sldChg chg="modSp new del mod">
        <pc:chgData name="Maria Forsberg Kristoffersen" userId="d30d1cd4-c1d6-4122-9518-a2d96cf9ddbd" providerId="ADAL" clId="{BF412E4A-BA95-4AB4-B5FE-311244134644}" dt="2026-02-19T10:12:37.469" v="62943" actId="47"/>
        <pc:sldMkLst>
          <pc:docMk/>
          <pc:sldMk cId="3654027852" sldId="366"/>
        </pc:sldMkLst>
        <pc:spChg chg="mod">
          <ac:chgData name="Maria Forsberg Kristoffersen" userId="d30d1cd4-c1d6-4122-9518-a2d96cf9ddbd" providerId="ADAL" clId="{BF412E4A-BA95-4AB4-B5FE-311244134644}" dt="2026-02-19T09:27:09.659" v="62584" actId="20577"/>
          <ac:spMkLst>
            <pc:docMk/>
            <pc:sldMk cId="3654027852" sldId="366"/>
            <ac:spMk id="3" creationId="{2D330AFB-A57B-391C-BA95-F7E43C42CECF}"/>
          </ac:spMkLst>
        </pc:spChg>
        <pc:spChg chg="mod">
          <ac:chgData name="Maria Forsberg Kristoffersen" userId="d30d1cd4-c1d6-4122-9518-a2d96cf9ddbd" providerId="ADAL" clId="{BF412E4A-BA95-4AB4-B5FE-311244134644}" dt="2026-02-19T08:54:15.883" v="62573" actId="20577"/>
          <ac:spMkLst>
            <pc:docMk/>
            <pc:sldMk cId="3654027852" sldId="366"/>
            <ac:spMk id="5" creationId="{E0C5F29A-FCDB-8EA1-B9E5-AEF3D1E6AC72}"/>
          </ac:spMkLst>
        </pc:spChg>
      </pc:sldChg>
      <pc:sldChg chg="addSp delSp modSp new mod ord">
        <pc:chgData name="Maria Forsberg Kristoffersen" userId="d30d1cd4-c1d6-4122-9518-a2d96cf9ddbd" providerId="ADAL" clId="{BF412E4A-BA95-4AB4-B5FE-311244134644}" dt="2026-02-20T10:37:29.140" v="68151" actId="5793"/>
        <pc:sldMkLst>
          <pc:docMk/>
          <pc:sldMk cId="2978816367" sldId="367"/>
        </pc:sldMkLst>
        <pc:spChg chg="mod">
          <ac:chgData name="Maria Forsberg Kristoffersen" userId="d30d1cd4-c1d6-4122-9518-a2d96cf9ddbd" providerId="ADAL" clId="{BF412E4A-BA95-4AB4-B5FE-311244134644}" dt="2026-02-20T10:37:29.140" v="68151" actId="5793"/>
          <ac:spMkLst>
            <pc:docMk/>
            <pc:sldMk cId="2978816367" sldId="367"/>
            <ac:spMk id="3" creationId="{2707ED89-BDB9-E267-907F-BA452505B693}"/>
          </ac:spMkLst>
        </pc:spChg>
        <pc:spChg chg="mod">
          <ac:chgData name="Maria Forsberg Kristoffersen" userId="d30d1cd4-c1d6-4122-9518-a2d96cf9ddbd" providerId="ADAL" clId="{BF412E4A-BA95-4AB4-B5FE-311244134644}" dt="2026-02-18T15:44:12.823" v="60693" actId="20577"/>
          <ac:spMkLst>
            <pc:docMk/>
            <pc:sldMk cId="2978816367" sldId="367"/>
            <ac:spMk id="5" creationId="{160A616B-121E-A872-3CDF-1C282A2A2E77}"/>
          </ac:spMkLst>
        </pc:spChg>
        <pc:spChg chg="add del mod">
          <ac:chgData name="Maria Forsberg Kristoffersen" userId="d30d1cd4-c1d6-4122-9518-a2d96cf9ddbd" providerId="ADAL" clId="{BF412E4A-BA95-4AB4-B5FE-311244134644}" dt="2026-02-19T16:03:27.903" v="65241" actId="478"/>
          <ac:spMkLst>
            <pc:docMk/>
            <pc:sldMk cId="2978816367" sldId="367"/>
            <ac:spMk id="6" creationId="{E8D4CD40-4181-3A19-75BA-9A1CD896B5CE}"/>
          </ac:spMkLst>
        </pc:spChg>
      </pc:sldChg>
      <pc:sldChg chg="addSp delSp modSp new del mod ord modShow">
        <pc:chgData name="Maria Forsberg Kristoffersen" userId="d30d1cd4-c1d6-4122-9518-a2d96cf9ddbd" providerId="ADAL" clId="{BF412E4A-BA95-4AB4-B5FE-311244134644}" dt="2026-02-20T13:07:09.413" v="68394" actId="47"/>
        <pc:sldMkLst>
          <pc:docMk/>
          <pc:sldMk cId="1789796911" sldId="368"/>
        </pc:sldMkLst>
        <pc:spChg chg="del">
          <ac:chgData name="Maria Forsberg Kristoffersen" userId="d30d1cd4-c1d6-4122-9518-a2d96cf9ddbd" providerId="ADAL" clId="{BF412E4A-BA95-4AB4-B5FE-311244134644}" dt="2026-02-19T09:28:14.156" v="62585" actId="478"/>
          <ac:spMkLst>
            <pc:docMk/>
            <pc:sldMk cId="1789796911" sldId="368"/>
            <ac:spMk id="2" creationId="{120F32C2-9F77-BC69-59C7-8422B7FE5177}"/>
          </ac:spMkLst>
        </pc:spChg>
        <pc:spChg chg="mod">
          <ac:chgData name="Maria Forsberg Kristoffersen" userId="d30d1cd4-c1d6-4122-9518-a2d96cf9ddbd" providerId="ADAL" clId="{BF412E4A-BA95-4AB4-B5FE-311244134644}" dt="2026-02-19T09:43:03.787" v="62782" actId="255"/>
          <ac:spMkLst>
            <pc:docMk/>
            <pc:sldMk cId="1789796911" sldId="368"/>
            <ac:spMk id="3" creationId="{3AC51815-3078-8A59-EB0F-0CECCDBD9F3A}"/>
          </ac:spMkLst>
        </pc:spChg>
        <pc:spChg chg="mod">
          <ac:chgData name="Maria Forsberg Kristoffersen" userId="d30d1cd4-c1d6-4122-9518-a2d96cf9ddbd" providerId="ADAL" clId="{BF412E4A-BA95-4AB4-B5FE-311244134644}" dt="2026-02-19T09:33:11.887" v="62728" actId="255"/>
          <ac:spMkLst>
            <pc:docMk/>
            <pc:sldMk cId="1789796911" sldId="368"/>
            <ac:spMk id="5" creationId="{67B3D115-488F-7EA7-D839-B80DE068D68B}"/>
          </ac:spMkLst>
        </pc:spChg>
        <pc:spChg chg="add mod">
          <ac:chgData name="Maria Forsberg Kristoffersen" userId="d30d1cd4-c1d6-4122-9518-a2d96cf9ddbd" providerId="ADAL" clId="{BF412E4A-BA95-4AB4-B5FE-311244134644}" dt="2026-02-19T09:45:40.226" v="62798" actId="20577"/>
          <ac:spMkLst>
            <pc:docMk/>
            <pc:sldMk cId="1789796911" sldId="368"/>
            <ac:spMk id="6" creationId="{B45F2285-4AD3-7990-526A-99720F633AD5}"/>
          </ac:spMkLst>
        </pc:spChg>
      </pc:sldChg>
      <pc:sldChg chg="addSp delSp modSp new mod">
        <pc:chgData name="Maria Forsberg Kristoffersen" userId="d30d1cd4-c1d6-4122-9518-a2d96cf9ddbd" providerId="ADAL" clId="{BF412E4A-BA95-4AB4-B5FE-311244134644}" dt="2026-02-20T12:22:43.518" v="68385" actId="20577"/>
        <pc:sldMkLst>
          <pc:docMk/>
          <pc:sldMk cId="1418181273" sldId="369"/>
        </pc:sldMkLst>
        <pc:spChg chg="add del mod">
          <ac:chgData name="Maria Forsberg Kristoffersen" userId="d30d1cd4-c1d6-4122-9518-a2d96cf9ddbd" providerId="ADAL" clId="{BF412E4A-BA95-4AB4-B5FE-311244134644}" dt="2026-02-19T16:02:19.527" v="65180" actId="478"/>
          <ac:spMkLst>
            <pc:docMk/>
            <pc:sldMk cId="1418181273" sldId="369"/>
            <ac:spMk id="2" creationId="{BB56A210-099F-F77A-864B-6B7BBEEFC049}"/>
          </ac:spMkLst>
        </pc:spChg>
        <pc:spChg chg="mod">
          <ac:chgData name="Maria Forsberg Kristoffersen" userId="d30d1cd4-c1d6-4122-9518-a2d96cf9ddbd" providerId="ADAL" clId="{BF412E4A-BA95-4AB4-B5FE-311244134644}" dt="2026-02-20T12:22:43.518" v="68385" actId="20577"/>
          <ac:spMkLst>
            <pc:docMk/>
            <pc:sldMk cId="1418181273" sldId="369"/>
            <ac:spMk id="3" creationId="{5584DB84-C43E-0CDF-81DE-99E5643BD480}"/>
          </ac:spMkLst>
        </pc:spChg>
        <pc:spChg chg="mod">
          <ac:chgData name="Maria Forsberg Kristoffersen" userId="d30d1cd4-c1d6-4122-9518-a2d96cf9ddbd" providerId="ADAL" clId="{BF412E4A-BA95-4AB4-B5FE-311244134644}" dt="2026-02-20T10:57:22.269" v="68219" actId="20577"/>
          <ac:spMkLst>
            <pc:docMk/>
            <pc:sldMk cId="1418181273" sldId="369"/>
            <ac:spMk id="5" creationId="{74CE5662-FC22-0EE7-7A8C-A945B5621566}"/>
          </ac:spMkLst>
        </pc:spChg>
        <pc:spChg chg="add del mod">
          <ac:chgData name="Maria Forsberg Kristoffersen" userId="d30d1cd4-c1d6-4122-9518-a2d96cf9ddbd" providerId="ADAL" clId="{BF412E4A-BA95-4AB4-B5FE-311244134644}" dt="2026-02-19T16:02:21.800" v="65181" actId="478"/>
          <ac:spMkLst>
            <pc:docMk/>
            <pc:sldMk cId="1418181273" sldId="369"/>
            <ac:spMk id="6" creationId="{990C075B-F22A-0E89-034F-B7723978F037}"/>
          </ac:spMkLst>
        </pc:spChg>
      </pc:sldChg>
      <pc:sldChg chg="modSp new mod modShow">
        <pc:chgData name="Maria Forsberg Kristoffersen" userId="d30d1cd4-c1d6-4122-9518-a2d96cf9ddbd" providerId="ADAL" clId="{BF412E4A-BA95-4AB4-B5FE-311244134644}" dt="2026-02-20T13:08:34.528" v="68425" actId="20577"/>
        <pc:sldMkLst>
          <pc:docMk/>
          <pc:sldMk cId="1825090958" sldId="370"/>
        </pc:sldMkLst>
        <pc:spChg chg="mod">
          <ac:chgData name="Maria Forsberg Kristoffersen" userId="d30d1cd4-c1d6-4122-9518-a2d96cf9ddbd" providerId="ADAL" clId="{BF412E4A-BA95-4AB4-B5FE-311244134644}" dt="2026-02-20T13:08:34.528" v="68425" actId="20577"/>
          <ac:spMkLst>
            <pc:docMk/>
            <pc:sldMk cId="1825090958" sldId="370"/>
            <ac:spMk id="2" creationId="{D6A73A83-753C-B6F5-CC05-EFFCA4320A61}"/>
          </ac:spMkLst>
        </pc:spChg>
        <pc:spChg chg="mod">
          <ac:chgData name="Maria Forsberg Kristoffersen" userId="d30d1cd4-c1d6-4122-9518-a2d96cf9ddbd" providerId="ADAL" clId="{BF412E4A-BA95-4AB4-B5FE-311244134644}" dt="2026-02-19T12:13:44.598" v="63360" actId="20577"/>
          <ac:spMkLst>
            <pc:docMk/>
            <pc:sldMk cId="1825090958" sldId="370"/>
            <ac:spMk id="3" creationId="{F5820BF2-A16A-36C6-FFB6-07CB03AECAFB}"/>
          </ac:spMkLst>
        </pc:spChg>
        <pc:spChg chg="mod">
          <ac:chgData name="Maria Forsberg Kristoffersen" userId="d30d1cd4-c1d6-4122-9518-a2d96cf9ddbd" providerId="ADAL" clId="{BF412E4A-BA95-4AB4-B5FE-311244134644}" dt="2026-02-19T12:13:56.467" v="63361"/>
          <ac:spMkLst>
            <pc:docMk/>
            <pc:sldMk cId="1825090958" sldId="370"/>
            <ac:spMk id="5" creationId="{9709120E-3DE2-539F-B14A-1189347DBBB5}"/>
          </ac:spMkLst>
        </pc:spChg>
      </pc:sldChg>
      <pc:sldChg chg="new del">
        <pc:chgData name="Maria Forsberg Kristoffersen" userId="d30d1cd4-c1d6-4122-9518-a2d96cf9ddbd" providerId="ADAL" clId="{BF412E4A-BA95-4AB4-B5FE-311244134644}" dt="2026-02-19T10:08:55.855" v="62799" actId="47"/>
        <pc:sldMkLst>
          <pc:docMk/>
          <pc:sldMk cId="2169940549" sldId="370"/>
        </pc:sldMkLst>
      </pc:sldChg>
      <pc:sldChg chg="addSp delSp modSp new mod">
        <pc:chgData name="Maria Forsberg Kristoffersen" userId="d30d1cd4-c1d6-4122-9518-a2d96cf9ddbd" providerId="ADAL" clId="{BF412E4A-BA95-4AB4-B5FE-311244134644}" dt="2026-02-20T10:37:55.974" v="68154" actId="255"/>
        <pc:sldMkLst>
          <pc:docMk/>
          <pc:sldMk cId="2349131228" sldId="371"/>
        </pc:sldMkLst>
        <pc:spChg chg="del mod">
          <ac:chgData name="Maria Forsberg Kristoffersen" userId="d30d1cd4-c1d6-4122-9518-a2d96cf9ddbd" providerId="ADAL" clId="{BF412E4A-BA95-4AB4-B5FE-311244134644}" dt="2026-02-20T10:37:50.988" v="68153" actId="478"/>
          <ac:spMkLst>
            <pc:docMk/>
            <pc:sldMk cId="2349131228" sldId="371"/>
            <ac:spMk id="2" creationId="{FEE56DEE-5BE1-5565-4D35-F7797F00EA08}"/>
          </ac:spMkLst>
        </pc:spChg>
        <pc:spChg chg="del">
          <ac:chgData name="Maria Forsberg Kristoffersen" userId="d30d1cd4-c1d6-4122-9518-a2d96cf9ddbd" providerId="ADAL" clId="{BF412E4A-BA95-4AB4-B5FE-311244134644}" dt="2026-02-19T18:26:39.816" v="66239" actId="22"/>
          <ac:spMkLst>
            <pc:docMk/>
            <pc:sldMk cId="2349131228" sldId="371"/>
            <ac:spMk id="3" creationId="{023B1552-F430-6669-A048-6A4A951CCC01}"/>
          </ac:spMkLst>
        </pc:spChg>
        <pc:spChg chg="mod">
          <ac:chgData name="Maria Forsberg Kristoffersen" userId="d30d1cd4-c1d6-4122-9518-a2d96cf9ddbd" providerId="ADAL" clId="{BF412E4A-BA95-4AB4-B5FE-311244134644}" dt="2026-02-20T10:37:55.974" v="68154" actId="255"/>
          <ac:spMkLst>
            <pc:docMk/>
            <pc:sldMk cId="2349131228" sldId="371"/>
            <ac:spMk id="5" creationId="{94D96777-C598-23E5-DAED-D08A59442432}"/>
          </ac:spMkLst>
        </pc:spChg>
        <pc:spChg chg="add mod">
          <ac:chgData name="Maria Forsberg Kristoffersen" userId="d30d1cd4-c1d6-4122-9518-a2d96cf9ddbd" providerId="ADAL" clId="{BF412E4A-BA95-4AB4-B5FE-311244134644}" dt="2026-02-20T10:37:50.988" v="68153" actId="478"/>
          <ac:spMkLst>
            <pc:docMk/>
            <pc:sldMk cId="2349131228" sldId="371"/>
            <ac:spMk id="6" creationId="{C78F1934-FC87-A6B5-3E26-57F1331B734E}"/>
          </ac:spMkLst>
        </pc:spChg>
        <pc:picChg chg="add mod ord">
          <ac:chgData name="Maria Forsberg Kristoffersen" userId="d30d1cd4-c1d6-4122-9518-a2d96cf9ddbd" providerId="ADAL" clId="{BF412E4A-BA95-4AB4-B5FE-311244134644}" dt="2026-02-19T18:26:41.804" v="66242" actId="1076"/>
          <ac:picMkLst>
            <pc:docMk/>
            <pc:sldMk cId="2349131228" sldId="371"/>
            <ac:picMk id="7" creationId="{8BF8439A-5597-E5AB-2CDA-3F0B87E13D29}"/>
          </ac:picMkLst>
        </pc:picChg>
      </pc:sldChg>
      <pc:sldChg chg="modSp new mod">
        <pc:chgData name="Maria Forsberg Kristoffersen" userId="d30d1cd4-c1d6-4122-9518-a2d96cf9ddbd" providerId="ADAL" clId="{BF412E4A-BA95-4AB4-B5FE-311244134644}" dt="2026-02-20T11:00:37.749" v="68370" actId="20577"/>
        <pc:sldMkLst>
          <pc:docMk/>
          <pc:sldMk cId="2472194567" sldId="372"/>
        </pc:sldMkLst>
        <pc:spChg chg="mod">
          <ac:chgData name="Maria Forsberg Kristoffersen" userId="d30d1cd4-c1d6-4122-9518-a2d96cf9ddbd" providerId="ADAL" clId="{BF412E4A-BA95-4AB4-B5FE-311244134644}" dt="2026-02-20T10:26:21.595" v="68130" actId="20577"/>
          <ac:spMkLst>
            <pc:docMk/>
            <pc:sldMk cId="2472194567" sldId="372"/>
            <ac:spMk id="3" creationId="{AAAE76CE-53F3-64CF-1937-F8A4A1190CB4}"/>
          </ac:spMkLst>
        </pc:spChg>
        <pc:spChg chg="mod">
          <ac:chgData name="Maria Forsberg Kristoffersen" userId="d30d1cd4-c1d6-4122-9518-a2d96cf9ddbd" providerId="ADAL" clId="{BF412E4A-BA95-4AB4-B5FE-311244134644}" dt="2026-02-20T11:00:37.749" v="68370" actId="20577"/>
          <ac:spMkLst>
            <pc:docMk/>
            <pc:sldMk cId="2472194567" sldId="372"/>
            <ac:spMk id="5" creationId="{5C8E078D-577A-0CF3-1A85-E18A612A1FD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6E778-E5B7-409B-98F7-D952300A0896}" type="datetimeFigureOut">
              <a:rPr lang="nb-NO" smtClean="0"/>
              <a:t>20.02.2026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0436F-993E-42FF-BB8C-7983559F61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54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4241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8336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1398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Er starten av juni et alternativ?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8373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6085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rgbClr val="EFD8B8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B0A549C-84E1-413E-ABC9-553840A9BD1D}" type="datetime1">
              <a:rPr lang="nb-NO" smtClean="0"/>
              <a:t>20.02.2026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46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chemeClr val="tx2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bg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D074D20-5017-4B08-8BBF-AD5B2C4CEA05}" type="datetime1">
              <a:rPr lang="nb-NO" smtClean="0"/>
              <a:t>20.02.2026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2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C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4507706" cy="2308324"/>
          </a:xfrm>
        </p:spPr>
        <p:txBody>
          <a:bodyPr anchor="t" anchorCtr="0">
            <a:noAutofit/>
          </a:bodyPr>
          <a:lstStyle>
            <a:lvl1pPr algn="l">
              <a:defRPr sz="5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774FF-C529-422C-B5D5-C83A8ED6FE3D}" type="datetime1">
              <a:rPr lang="nb-NO" smtClean="0"/>
              <a:t>20.02.2026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EC519EB5-08DC-B134-4A1A-B48928CE8C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3606114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stikktittel">
            <a:extLst>
              <a:ext uri="{FF2B5EF4-FFF2-40B4-BE49-F238E27FC236}">
                <a16:creationId xmlns:a16="http://schemas.microsoft.com/office/drawing/2014/main" id="{15A2F8A0-2293-031F-328A-6DDCD5CA02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05EFD675-3312-6318-3B9D-2E9A0C3F9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384721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F19184-03D4-521C-7CAD-64C3E2B6F05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29494" y="2092061"/>
            <a:ext cx="4680744" cy="4061619"/>
          </a:xfrm>
        </p:spPr>
        <p:txBody>
          <a:bodyPr/>
          <a:lstStyle>
            <a:lvl1pPr>
              <a:defRPr/>
            </a:lvl1pPr>
          </a:lstStyle>
          <a:p>
            <a:pPr marL="158400" marR="0" lvl="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Malen har flere oppsett. Velg blant dem på Hjem-fanen &gt; nedtrekksmenyen Nytt lysbilde. </a:t>
            </a:r>
            <a:br>
              <a:rPr lang="nb-NO" dirty="0"/>
            </a:br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Nivå 1-3 er punkter.</a:t>
            </a:r>
            <a:br>
              <a:rPr lang="nb-NO" dirty="0"/>
            </a:br>
            <a:r>
              <a:rPr lang="nb-NO" dirty="0"/>
              <a:t>Slå av/på punkter på Hjem-fanen. </a:t>
            </a:r>
            <a:br>
              <a:rPr lang="nb-NO" dirty="0"/>
            </a:br>
            <a:r>
              <a:rPr lang="nb-NO" dirty="0"/>
              <a:t>Lim inn med valget «Bruk måltema» eller «Bare tekst» for å ikke ta med formatering. Høyreklikk der du vil lime inn for å velge </a:t>
            </a:r>
            <a:r>
              <a:rPr lang="nb-NO" dirty="0" err="1"/>
              <a:t>innlimingsmåte</a:t>
            </a:r>
            <a:r>
              <a:rPr lang="nb-NO" dirty="0"/>
              <a:t>.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474F42-5779-F460-8A59-59C2D3939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1717" y="2092061"/>
            <a:ext cx="5050790" cy="406161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22AB3-3BE9-498A-AA18-4E8BEF4D8768}" type="datetime1">
              <a:rPr lang="nb-NO" smtClean="0"/>
              <a:t>20.02.2026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656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142D01C3-EABD-FCC9-A82F-27F2F089B3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CC4-9AB8-435D-B741-AC599CA3F2EB}" type="datetime1">
              <a:rPr lang="nb-NO" smtClean="0"/>
              <a:t>20.02.2026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3C50FE8-24F0-98E7-C5E8-AC7D10681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009156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stå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DC234315-2208-AE95-0EC8-045714E43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83D12C3A-2AF0-5C40-7DE6-D811E088A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48538" y="812800"/>
            <a:ext cx="3835399" cy="5228431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7A5A-E316-46F2-8F80-073F79625812}" type="datetime1">
              <a:rPr lang="nb-NO" smtClean="0"/>
              <a:t>20.02.2026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3900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lig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CBCE14DC-B61D-8319-4AF9-488A703588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0F806849-66A4-92CF-4776-8D23A1EA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74569" y="1467905"/>
            <a:ext cx="5087937" cy="373829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23414-DC26-4411-872F-B01275FEDAB6}" type="datetime1">
              <a:rPr lang="nb-NO" smtClean="0"/>
              <a:t>20.02.2026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720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stikktittel">
            <a:extLst>
              <a:ext uri="{FF2B5EF4-FFF2-40B4-BE49-F238E27FC236}">
                <a16:creationId xmlns:a16="http://schemas.microsoft.com/office/drawing/2014/main" id="{CC61A77B-4AB2-F5E7-B45E-720959B789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A36B86C0-808C-9A75-6310-C1FAA6D24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3" name="Plassholder for diagram 12">
            <a:extLst>
              <a:ext uri="{FF2B5EF4-FFF2-40B4-BE49-F238E27FC236}">
                <a16:creationId xmlns:a16="http://schemas.microsoft.com/office/drawing/2014/main" id="{93D23D4A-D64E-2C76-3608-F840BE36939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915752" y="2115344"/>
            <a:ext cx="4268186" cy="330358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ikonet for å legge til et diagram</a:t>
            </a:r>
            <a:endParaRPr lang="nb-NO" dirty="0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5752" y="5641975"/>
            <a:ext cx="4268186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2568-1C7F-4C1A-85E1-3210D465D2A7}" type="datetime1">
              <a:rPr lang="nb-NO" smtClean="0"/>
              <a:t>20.02.2026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2253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 /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stikktittel">
            <a:extLst>
              <a:ext uri="{FF2B5EF4-FFF2-40B4-BE49-F238E27FC236}">
                <a16:creationId xmlns:a16="http://schemas.microsoft.com/office/drawing/2014/main" id="{7D5DC927-95E0-4587-D841-89659D6139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0" name="Tittel 6">
            <a:extLst>
              <a:ext uri="{FF2B5EF4-FFF2-40B4-BE49-F238E27FC236}">
                <a16:creationId xmlns:a16="http://schemas.microsoft.com/office/drawing/2014/main" id="{CCB95129-D0BB-DEBD-6D87-FB2A96A1C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FA2901E-EA97-0EA7-34C4-2971F61592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481763" y="2115344"/>
            <a:ext cx="5201444" cy="261834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en tabell eller en graf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1762" y="4904908"/>
            <a:ext cx="4266599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0AED5-109E-4623-AAED-745787A57DEC}" type="datetime1">
              <a:rPr lang="nb-NO" smtClean="0"/>
              <a:t>20.02.2026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3223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fritt oppset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4BA77D5D-02BF-5ECF-E9CC-34542FBB21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33729" y="1464469"/>
            <a:ext cx="4199942" cy="392009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bilde/utklipp, tabell eller graf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B3DF-8B8E-4FE0-BB9C-DAD5FB434DCE}" type="datetime1">
              <a:rPr lang="nb-NO" smtClean="0"/>
              <a:t>20.02.2026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innhold 11">
            <a:extLst>
              <a:ext uri="{FF2B5EF4-FFF2-40B4-BE49-F238E27FC236}">
                <a16:creationId xmlns:a16="http://schemas.microsoft.com/office/drawing/2014/main" id="{663F0987-3403-380B-A9F6-4CB2FDB9538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710238" y="1464470"/>
            <a:ext cx="4974886" cy="336952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bilde/utklipp,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265192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3 bil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89FFB911-7972-201F-0C32-D6741C6C5E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9494" y="1464469"/>
            <a:ext cx="6234906" cy="4576762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0" name="Plassholder for bilde 10">
            <a:extLst>
              <a:ext uri="{FF2B5EF4-FFF2-40B4-BE49-F238E27FC236}">
                <a16:creationId xmlns:a16="http://schemas.microsoft.com/office/drawing/2014/main" id="{BEB3354C-66D1-65E3-E360-A3BF3B88B3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527257" y="770467"/>
            <a:ext cx="1953929" cy="2658534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C88CBE2F-3953-8378-F52D-63DF193C92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27257" y="4079081"/>
            <a:ext cx="2656681" cy="196215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E1A44C09-CDE3-65EC-4691-DE5C54FA0A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6" name="Plassholder for dato 15">
            <a:extLst>
              <a:ext uri="{FF2B5EF4-FFF2-40B4-BE49-F238E27FC236}">
                <a16:creationId xmlns:a16="http://schemas.microsoft.com/office/drawing/2014/main" id="{A60840C5-D8A9-FD32-BCAC-35C30BDD0B1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ABD587D-0514-4F19-AE69-F0EEDE96F83B}" type="datetime1">
              <a:rPr lang="nb-NO" smtClean="0"/>
              <a:t>20.02.2026</a:t>
            </a:fld>
            <a:endParaRPr lang="nb-NO" dirty="0"/>
          </a:p>
        </p:txBody>
      </p:sp>
      <p:sp>
        <p:nvSpPr>
          <p:cNvPr id="17" name="Plassholder for bunntekst 16">
            <a:extLst>
              <a:ext uri="{FF2B5EF4-FFF2-40B4-BE49-F238E27FC236}">
                <a16:creationId xmlns:a16="http://schemas.microsoft.com/office/drawing/2014/main" id="{AB8B9337-4405-D5F0-3545-FF26BB1DA2E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8" name="Plassholder for lysbildenummer 17">
            <a:extLst>
              <a:ext uri="{FF2B5EF4-FFF2-40B4-BE49-F238E27FC236}">
                <a16:creationId xmlns:a16="http://schemas.microsoft.com/office/drawing/2014/main" id="{9BF0DD86-B856-2497-3AED-E0C72D4D11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7587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s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554163"/>
            <a:ext cx="10154444" cy="2734916"/>
          </a:xfrm>
        </p:spPr>
        <p:txBody>
          <a:bodyPr anchor="t" anchorCtr="0">
            <a:noAutofit/>
          </a:bodyPr>
          <a:lstStyle>
            <a:lvl1pPr algn="l">
              <a:lnSpc>
                <a:spcPct val="85000"/>
              </a:lnSpc>
              <a:defRPr sz="5170">
                <a:solidFill>
                  <a:schemeClr val="accent6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CACFFDEA-348A-AB0A-58D0-F729EB2D4F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2D1E254-09D4-453D-8769-376E4556FDB4}" type="datetime1">
              <a:rPr lang="nb-NO" smtClean="0"/>
              <a:t>20.02.2026</a:t>
            </a:fld>
            <a:endParaRPr lang="nb-NO" dirty="0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6FCF257E-4BB7-2A52-CD90-AB6A854EB4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B49A831B-D3B3-EDBD-D732-5184933F58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D53E3115-935A-AE50-764A-F6B86AF8E4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1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ED1B338A-3645-7A55-C0E3-BF7996BA94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29494" y="4730750"/>
            <a:ext cx="4680744" cy="461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6"/>
                </a:solidFill>
              </a:defRPr>
            </a:lvl1pPr>
            <a:lvl2pPr marL="158843" indent="0">
              <a:buNone/>
              <a:defRPr/>
            </a:lvl2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r>
              <a:rPr lang="nb-NO" dirty="0"/>
              <a:t>,</a:t>
            </a:r>
            <a:br>
              <a:rPr lang="nb-NO" dirty="0"/>
            </a:br>
            <a:r>
              <a:rPr lang="nb-NO" dirty="0"/>
              <a:t>Tittel/stilling</a:t>
            </a:r>
          </a:p>
        </p:txBody>
      </p:sp>
    </p:spTree>
    <p:extLst>
      <p:ext uri="{BB962C8B-B14F-4D97-AF65-F5344CB8AC3E}">
        <p14:creationId xmlns:p14="http://schemas.microsoft.com/office/powerpoint/2010/main" val="4159816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A: Grafik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E96E04-050C-8584-B76A-431002072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821532"/>
            <a:ext cx="4680744" cy="769441"/>
          </a:xfrm>
        </p:spPr>
        <p:txBody>
          <a:bodyPr anchor="t" anchorCtr="0">
            <a:noAutofit/>
          </a:bodyPr>
          <a:lstStyle>
            <a:lvl1pPr>
              <a:defRPr sz="25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80C8A2-7304-2314-8523-D1FFEFD636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233C0CD3-9BB7-4728-BF77-96303D4DA3D4}" type="datetime1">
              <a:rPr lang="nb-NO" smtClean="0"/>
              <a:t>20.02.2026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E73FFE-145C-E4BF-9A55-964A9A110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9F080D-2D36-9CA5-0DFD-1ABD5E82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069DEE9-D87A-22F8-C14F-EB6DD69DFA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007" y="2233244"/>
            <a:ext cx="10141931" cy="380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90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B: 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BF16AF4E-8543-71DB-6692-6AFAFAE4CA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200449-EFED-42EC-8EAE-92A089D61CE8}" type="datetime1">
              <a:rPr lang="nb-NO" smtClean="0"/>
              <a:t>20.02.2026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Logo i plassholder">
            <a:extLst>
              <a:ext uri="{FF2B5EF4-FFF2-40B4-BE49-F238E27FC236}">
                <a16:creationId xmlns:a16="http://schemas.microsoft.com/office/drawing/2014/main" id="{0EB9FEEB-2663-4694-C189-576D39BB81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2363" y="6364781"/>
            <a:ext cx="558200" cy="11380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65453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25C0215E-A02B-D3B9-A2F9-CF68B7D47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5C6D-1B61-48D3-9475-6408C65972E5}" type="datetime1">
              <a:rPr lang="nb-NO" smtClean="0"/>
              <a:t>20.02.2026</a:t>
            </a:fld>
            <a:endParaRPr lang="nb-NO" dirty="0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D235650B-3819-1C73-C2D5-BF5C118A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583CAAC6-30E6-21DA-8816-872BC590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6" name="Plassholder for innhold 15">
            <a:extLst>
              <a:ext uri="{FF2B5EF4-FFF2-40B4-BE49-F238E27FC236}">
                <a16:creationId xmlns:a16="http://schemas.microsoft.com/office/drawing/2014/main" id="{8265D594-44F1-30A0-D7E1-6515D9534F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9494" y="1805749"/>
            <a:ext cx="7621588" cy="4281012"/>
          </a:xfrm>
        </p:spPr>
        <p:txBody>
          <a:bodyPr/>
          <a:lstStyle>
            <a:lvl1pPr marL="457200" indent="-457200">
              <a:lnSpc>
                <a:spcPct val="103000"/>
              </a:lnSpc>
              <a:buSzPct val="100000"/>
              <a:buFont typeface="+mj-lt"/>
              <a:buAutoNum type="arabicPeriod"/>
              <a:defRPr sz="2500">
                <a:latin typeface="+mj-lt"/>
              </a:defRPr>
            </a:lvl1pPr>
            <a:lvl2pPr marL="625475" indent="-157957">
              <a:defRPr/>
            </a:lvl2pPr>
            <a:lvl3pPr marL="819150" indent="-157957"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3997793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8A18-6B7E-4432-8AE6-400F13F972DC}" type="datetime1">
              <a:rPr lang="nb-NO" smtClean="0"/>
              <a:t>20.02.2026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D88D3F1-77A2-CA5D-2073-0793AEF786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9494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tekst 4">
            <a:extLst>
              <a:ext uri="{FF2B5EF4-FFF2-40B4-BE49-F238E27FC236}">
                <a16:creationId xmlns:a16="http://schemas.microsoft.com/office/drawing/2014/main" id="{9FB55E71-8F53-4CA1-0C8B-1B65385F8D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784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98823DEE-A9B4-7308-7A91-98382B5FF4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6784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84DCCD78-0027-A9CA-7F17-3F5B3F5408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0619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A859C48B-3FBA-A575-1DFB-CCBB46EF2B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06193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96D92403-C516-4500-0ABB-D6E11583B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2413038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36E0-6D9B-4E45-BD4A-FEC3F5B2ECD6}" type="datetime1">
              <a:rPr lang="nb-NO" smtClean="0"/>
              <a:t>20.02.2026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AAF80E57-F4CB-0BDF-3064-73B5673B8A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172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6C0C7590-7D5E-041F-04C5-A044B39468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9396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1EB9DF66-E096-7397-DA70-4B6ED25AE7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7619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6">
            <a:extLst>
              <a:ext uri="{FF2B5EF4-FFF2-40B4-BE49-F238E27FC236}">
                <a16:creationId xmlns:a16="http://schemas.microsoft.com/office/drawing/2014/main" id="{3830DDCB-3757-5A04-CB6D-11DC955627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2949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6">
            <a:extLst>
              <a:ext uri="{FF2B5EF4-FFF2-40B4-BE49-F238E27FC236}">
                <a16:creationId xmlns:a16="http://schemas.microsoft.com/office/drawing/2014/main" id="{C3ED00AD-B029-061F-AED3-14E59D6EFD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1172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lassholder for tekst 6">
            <a:extLst>
              <a:ext uri="{FF2B5EF4-FFF2-40B4-BE49-F238E27FC236}">
                <a16:creationId xmlns:a16="http://schemas.microsoft.com/office/drawing/2014/main" id="{2B524F33-33DF-5484-2BA7-615D0063AF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396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Plassholder for tekst 6">
            <a:extLst>
              <a:ext uri="{FF2B5EF4-FFF2-40B4-BE49-F238E27FC236}">
                <a16:creationId xmlns:a16="http://schemas.microsoft.com/office/drawing/2014/main" id="{37E43FD5-269B-C583-1DDC-92BD69819DF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7619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E7F7F1F5-3327-6B92-FE73-2EF9900BB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3674083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71EE36-3C57-4E3F-8D97-F9C77C0153A6}" type="datetime1">
              <a:rPr lang="nb-NO" smtClean="0"/>
              <a:t>20.02.2026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bg2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83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C3EA0F6-6A5D-4E35-ABF5-67FED8BA971E}" type="datetime1">
              <a:rPr lang="nb-NO" smtClean="0"/>
              <a:t>20.02.2026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10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3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CB04576-09F0-4EF3-93DC-189F94A212E3}" type="datetime1">
              <a:rPr lang="nb-NO" smtClean="0"/>
              <a:t>20.02.2026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  <p:sp>
        <p:nvSpPr>
          <p:cNvPr id="7" name="Plassholder for bilde 15">
            <a:extLst>
              <a:ext uri="{FF2B5EF4-FFF2-40B4-BE49-F238E27FC236}">
                <a16:creationId xmlns:a16="http://schemas.microsoft.com/office/drawing/2014/main" id="{1837FF05-A2F0-F287-DEE3-CB00A8F6ED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2248732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olsToo_Slide" descr="ToolsToo_Slide">
            <a:extLst>
              <a:ext uri="{FF2B5EF4-FFF2-40B4-BE49-F238E27FC236}">
                <a16:creationId xmlns:a16="http://schemas.microsoft.com/office/drawing/2014/main" id="{E5F952EC-FDB5-F7A6-F33B-4D1A4639105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1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B7D64C1-85CD-7C67-0948-3FF0CDB3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7694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9E59-D3F7-2BEB-91C8-C723726A9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9494" y="2744788"/>
            <a:ext cx="10154444" cy="32948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BB5651-E3BC-2F1B-F6E9-850B8CEE9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17566" y="6348715"/>
            <a:ext cx="1220688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 font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fld id="{05D76435-751D-42DF-A8C1-42355B8279CF}" type="datetime1">
              <a:rPr lang="nb-NO" smtClean="0"/>
              <a:t>20.02.2026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26BCF2-BF13-78A8-38A6-6FE7B032C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2350" y="6348715"/>
            <a:ext cx="5067300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7FA799-8EE6-52E9-3D45-86CA6A6A2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92460" y="6348715"/>
            <a:ext cx="391477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82BD807B-F445-55C1-53A2-E0144038F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32363" y="6364781"/>
            <a:ext cx="558200" cy="113808"/>
          </a:xfrm>
          <a:prstGeom prst="rect">
            <a:avLst/>
          </a:prstGeom>
        </p:spPr>
      </p:pic>
      <p:sp>
        <p:nvSpPr>
          <p:cNvPr id="7" name="FontEmbed">
            <a:extLst>
              <a:ext uri="{FF2B5EF4-FFF2-40B4-BE49-F238E27FC236}">
                <a16:creationId xmlns:a16="http://schemas.microsoft.com/office/drawing/2014/main" id="{D4329A7F-131B-ABEB-EF2C-D071C6E8BA96}"/>
              </a:ext>
            </a:extLst>
          </p:cNvPr>
          <p:cNvSpPr txBox="1"/>
          <p:nvPr userDrawn="1"/>
        </p:nvSpPr>
        <p:spPr>
          <a:xfrm>
            <a:off x="12267398" y="110691"/>
            <a:ext cx="1578543" cy="76944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accent1"/>
                </a:solidFill>
              </a:rPr>
              <a:t>Inter Regular</a:t>
            </a:r>
          </a:p>
          <a:p>
            <a:pPr algn="l"/>
            <a:r>
              <a:rPr lang="en-US" sz="1000" b="0" dirty="0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Inter </a:t>
            </a:r>
            <a:r>
              <a:rPr lang="en-US" sz="1000" b="0" dirty="0" err="1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SemiBold</a:t>
            </a:r>
            <a:endParaRPr lang="en-US" sz="1000" b="0" dirty="0">
              <a:solidFill>
                <a:schemeClr val="accent1"/>
              </a:solidFill>
              <a:latin typeface="Inter SemiBold" panose="02000703000000020004" pitchFamily="2" charset="0"/>
              <a:ea typeface="Inter SemiBold" panose="02000703000000020004" pitchFamily="2" charset="0"/>
              <a:cs typeface="Inter SemiBold" panose="02000703000000020004" pitchFamily="2" charset="0"/>
            </a:endParaRPr>
          </a:p>
          <a:p>
            <a:pPr algn="l"/>
            <a:r>
              <a:rPr lang="en-US" sz="1000" i="1" dirty="0">
                <a:solidFill>
                  <a:schemeClr val="accent1"/>
                </a:solidFill>
              </a:rPr>
              <a:t>Inter Italic</a:t>
            </a:r>
          </a:p>
          <a:p>
            <a:pPr algn="l"/>
            <a:r>
              <a:rPr lang="en-US" sz="1000" dirty="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rPr>
              <a:t>Inter Medium</a:t>
            </a:r>
          </a:p>
          <a:p>
            <a:pPr algn="l"/>
            <a:r>
              <a:rPr lang="en-US" sz="1000" dirty="0">
                <a:solidFill>
                  <a:schemeClr val="accent1"/>
                </a:solidFill>
                <a:latin typeface="Brockmann" pitchFamily="50" charset="0"/>
              </a:rPr>
              <a:t>Brockmann	</a:t>
            </a:r>
            <a:endParaRPr lang="nb-NO" sz="1000" dirty="0" err="1">
              <a:solidFill>
                <a:schemeClr val="accent1"/>
              </a:solidFill>
              <a:latin typeface="Brockman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36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49" r:id="rId2"/>
    <p:sldLayoutId id="2147483677" r:id="rId3"/>
    <p:sldLayoutId id="2147483652" r:id="rId4"/>
    <p:sldLayoutId id="2147483650" r:id="rId5"/>
    <p:sldLayoutId id="2147483657" r:id="rId6"/>
    <p:sldLayoutId id="2147483658" r:id="rId7"/>
    <p:sldLayoutId id="2147483660" r:id="rId8"/>
    <p:sldLayoutId id="2147483661" r:id="rId9"/>
    <p:sldLayoutId id="2147483662" r:id="rId10"/>
    <p:sldLayoutId id="2147483663" r:id="rId11"/>
    <p:sldLayoutId id="2147483666" r:id="rId12"/>
    <p:sldLayoutId id="2147483651" r:id="rId13"/>
    <p:sldLayoutId id="2147483659" r:id="rId14"/>
    <p:sldLayoutId id="2147483668" r:id="rId15"/>
    <p:sldLayoutId id="2147483671" r:id="rId16"/>
    <p:sldLayoutId id="2147483672" r:id="rId17"/>
    <p:sldLayoutId id="2147483678" r:id="rId18"/>
    <p:sldLayoutId id="2147483675" r:id="rId19"/>
    <p:sldLayoutId id="2147483679" r:id="rId20"/>
  </p:sldLayoutIdLst>
  <p:hf hdr="0" ftr="0" dt="0"/>
  <p:txStyles>
    <p:titleStyle>
      <a:lvl1pPr algn="l" defTabSz="914400" rtl="0" eaLnBrk="1" fontAlgn="ctr" latinLnBrk="0" hangingPunct="1">
        <a:lnSpc>
          <a:spcPct val="100000"/>
        </a:lnSpc>
        <a:spcBef>
          <a:spcPct val="0"/>
        </a:spcBef>
        <a:buNone/>
        <a:defRPr sz="25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584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12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16800" indent="-157957" algn="l" defTabSz="914400" rtl="0" eaLnBrk="1" fontAlgn="ctr" latinLnBrk="0" hangingPunct="1">
        <a:lnSpc>
          <a:spcPct val="111000"/>
        </a:lnSpc>
        <a:spcBef>
          <a:spcPts val="0"/>
        </a:spcBef>
        <a:buFont typeface="Inter" panose="02000503000000020004" pitchFamily="2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52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80000"/>
        <a:buFont typeface="Courier New" panose="02070309020205020404" pitchFamily="49" charset="0"/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fontAlgn="ctr" latinLnBrk="0" hangingPunct="1">
        <a:lnSpc>
          <a:spcPct val="111000"/>
        </a:lnSpc>
        <a:spcBef>
          <a:spcPts val="1000"/>
        </a:spcBef>
        <a:spcAft>
          <a:spcPts val="900"/>
        </a:spcAft>
        <a:buFont typeface="Arial" panose="020B0604020202020204" pitchFamily="34" charset="0"/>
        <a:buNone/>
        <a:defRPr sz="1750" kern="1200">
          <a:solidFill>
            <a:schemeClr val="accent1"/>
          </a:solidFill>
          <a:latin typeface="Inter Medium" panose="02000503000000020004" pitchFamily="2" charset="0"/>
          <a:ea typeface="Inter Medium" panose="02000503000000020004" pitchFamily="2" charset="0"/>
          <a:cs typeface="+mn-cs"/>
        </a:defRPr>
      </a:lvl4pPr>
      <a:lvl5pPr marL="0" indent="0" algn="l" defTabSz="914400" rtl="0" eaLnBrk="1" fontAlgn="ctr" latinLnBrk="0" hangingPunct="1">
        <a:lnSpc>
          <a:spcPct val="111000"/>
        </a:lnSpc>
        <a:spcBef>
          <a:spcPts val="0"/>
        </a:spcBef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1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0" userDrawn="1">
          <p15:clr>
            <a:srgbClr val="9FCC3B"/>
          </p15:clr>
        </p15:guide>
        <p15:guide id="4" pos="649" userDrawn="1">
          <p15:clr>
            <a:srgbClr val="F26B43"/>
          </p15:clr>
        </p15:guide>
        <p15:guide id="5" pos="2244" userDrawn="1">
          <p15:clr>
            <a:srgbClr val="F26B43"/>
          </p15:clr>
        </p15:guide>
        <p15:guide id="6" pos="3597" userDrawn="1">
          <p15:clr>
            <a:srgbClr val="F26B43"/>
          </p15:clr>
        </p15:guide>
        <p15:guide id="7" pos="4083" userDrawn="1">
          <p15:clr>
            <a:srgbClr val="F26B43"/>
          </p15:clr>
        </p15:guide>
        <p15:guide id="8" pos="7045" userDrawn="1">
          <p15:clr>
            <a:srgbClr val="F26B43"/>
          </p15:clr>
        </p15:guide>
        <p15:guide id="9" orient="horz" pos="2153" userDrawn="1">
          <p15:clr>
            <a:srgbClr val="F26B43"/>
          </p15:clr>
        </p15:guide>
        <p15:guide id="10" orient="horz" pos="923" userDrawn="1">
          <p15:clr>
            <a:srgbClr val="F26B43"/>
          </p15:clr>
        </p15:guide>
        <p15:guide id="11" orient="horz" pos="1333" userDrawn="1">
          <p15:clr>
            <a:srgbClr val="F26B43"/>
          </p15:clr>
        </p15:guide>
        <p15:guide id="12" orient="horz" pos="1743" userDrawn="1">
          <p15:clr>
            <a:srgbClr val="F26B43"/>
          </p15:clr>
        </p15:guide>
        <p15:guide id="13" orient="horz" pos="2570" userDrawn="1">
          <p15:clr>
            <a:srgbClr val="F26B43"/>
          </p15:clr>
        </p15:guide>
        <p15:guide id="14" orient="horz" pos="2980" userDrawn="1">
          <p15:clr>
            <a:srgbClr val="F26B43"/>
          </p15:clr>
        </p15:guide>
        <p15:guide id="15" orient="horz" pos="3390" userDrawn="1">
          <p15:clr>
            <a:srgbClr val="F26B43"/>
          </p15:clr>
        </p15:guide>
        <p15:guide id="16" orient="horz" pos="3806" userDrawn="1">
          <p15:clr>
            <a:srgbClr val="F26B43"/>
          </p15:clr>
        </p15:guide>
        <p15:guide id="17" orient="horz" pos="4080" userDrawn="1">
          <p15:clr>
            <a:srgbClr val="9FCC3B"/>
          </p15:clr>
        </p15:guide>
        <p15:guide id="18" orient="horz" pos="240" userDrawn="1">
          <p15:clr>
            <a:srgbClr val="9FCC3B"/>
          </p15:clr>
        </p15:guide>
        <p15:guide id="19" pos="7360" userDrawn="1">
          <p15:clr>
            <a:srgbClr val="9FCC3B"/>
          </p15:clr>
        </p15:guide>
        <p15:guide id="20" pos="54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ovari-iks.atlassian.net/wiki/spaces/informasjonsmodellen/pages/1787396100/Utdanningssressurser+over+i+Bet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F6E98DDF-52CB-395C-FA18-030EEA07B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3" y="2120633"/>
            <a:ext cx="8804619" cy="1846659"/>
          </a:xfrm>
        </p:spPr>
        <p:txBody>
          <a:bodyPr/>
          <a:lstStyle/>
          <a:p>
            <a:r>
              <a:rPr lang="nb-NO" sz="4000" dirty="0"/>
              <a:t>Statusmøte </a:t>
            </a:r>
            <a:br>
              <a:rPr lang="nb-NO" sz="4000" dirty="0"/>
            </a:br>
            <a:r>
              <a:rPr lang="nb-NO" sz="4000" dirty="0"/>
              <a:t>Informasjonsmodell v.4. </a:t>
            </a: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4A46942D-7CC9-445F-1DAE-8529D705DC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8984" y="824705"/>
            <a:ext cx="4684714" cy="384721"/>
          </a:xfrm>
        </p:spPr>
        <p:txBody>
          <a:bodyPr/>
          <a:lstStyle/>
          <a:p>
            <a:r>
              <a:rPr lang="nb-NO" dirty="0"/>
              <a:t>20.02.26/Teams</a:t>
            </a:r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E096D3B8-A2D2-D945-F276-AF1F38E5F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760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FC7C91-5A41-1CF3-8286-5D6B623C3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976629"/>
            <a:ext cx="4507706" cy="2895250"/>
          </a:xfrm>
        </p:spPr>
        <p:txBody>
          <a:bodyPr/>
          <a:lstStyle/>
          <a:p>
            <a:br>
              <a:rPr lang="nb-NO" sz="2800" dirty="0"/>
            </a:br>
            <a:r>
              <a:rPr lang="nb-NO" sz="2400" dirty="0"/>
              <a:t>1. </a:t>
            </a:r>
            <a:r>
              <a:rPr lang="nb-NO" sz="2400" dirty="0">
                <a:latin typeface="Brockmann"/>
              </a:rPr>
              <a:t>Status fra </a:t>
            </a:r>
            <a:r>
              <a:rPr lang="nb-NO" sz="2400" dirty="0" err="1">
                <a:latin typeface="Brockmann"/>
              </a:rPr>
              <a:t>Novari</a:t>
            </a:r>
            <a:br>
              <a:rPr lang="nb-NO" sz="2400" dirty="0">
                <a:latin typeface="Brockmann"/>
              </a:rPr>
            </a:br>
            <a:r>
              <a:rPr lang="nb-NO" sz="2400" dirty="0">
                <a:latin typeface="Brockmann"/>
              </a:rPr>
              <a:t> </a:t>
            </a:r>
            <a:br>
              <a:rPr lang="nb-NO" sz="2400" dirty="0">
                <a:latin typeface="Brockmann"/>
              </a:rPr>
            </a:br>
            <a:r>
              <a:rPr lang="nb-NO" sz="2400" dirty="0">
                <a:latin typeface="Brockmann"/>
              </a:rPr>
              <a:t>2. Status fra InSchool</a:t>
            </a:r>
            <a:br>
              <a:rPr lang="nb-NO" sz="2400" dirty="0">
                <a:latin typeface="Brockmann"/>
              </a:rPr>
            </a:br>
            <a:br>
              <a:rPr lang="nb-NO" sz="2400" dirty="0">
                <a:latin typeface="Brockmann"/>
              </a:rPr>
            </a:br>
            <a:r>
              <a:rPr lang="nb-NO" sz="2400" dirty="0">
                <a:latin typeface="Brockmann"/>
              </a:rPr>
              <a:t>3. Veien videre</a:t>
            </a:r>
            <a:br>
              <a:rPr lang="nb-NO" sz="2400" dirty="0">
                <a:latin typeface="Brockmann"/>
              </a:rPr>
            </a:br>
            <a:br>
              <a:rPr lang="nb-NO" sz="2800" dirty="0"/>
            </a:br>
            <a:endParaRPr lang="nb-NO" sz="28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C987CC8-815A-044A-CA63-D8BBE41B11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3200" dirty="0"/>
              <a:t>Agenda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77A98D9-F5A9-3209-A051-AAA3415B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2</a:t>
            </a:fld>
            <a:endParaRPr lang="nb-NO"/>
          </a:p>
        </p:txBody>
      </p:sp>
      <p:pic>
        <p:nvPicPr>
          <p:cNvPr id="7" name="Plassholder for bilde 6" descr="Et bilde som inneholder tekst, kart&#10;&#10;KI-generert innhold kan være feil.">
            <a:extLst>
              <a:ext uri="{FF2B5EF4-FFF2-40B4-BE49-F238E27FC236}">
                <a16:creationId xmlns:a16="http://schemas.microsoft.com/office/drawing/2014/main" id="{73224A6B-C5DD-06DF-508A-72A9E40A06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1" r="122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4193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7D7D6B58-20BB-D366-7BCB-2E6B7D6881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07ED89-BDB9-E267-907F-BA452505B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4" y="2376926"/>
            <a:ext cx="10154444" cy="3294856"/>
          </a:xfrm>
        </p:spPr>
        <p:txBody>
          <a:bodyPr/>
          <a:lstStyle/>
          <a:p>
            <a:r>
              <a:rPr lang="nb-NO" sz="1600" b="1" dirty="0"/>
              <a:t>Visma Enterprise Plus</a:t>
            </a:r>
          </a:p>
          <a:p>
            <a:pPr lvl="1"/>
            <a:r>
              <a:rPr lang="nb-NO" sz="1600" dirty="0" err="1"/>
              <a:t>Adapteret</a:t>
            </a:r>
            <a:r>
              <a:rPr lang="nb-NO" sz="1600" dirty="0"/>
              <a:t> er oppe. </a:t>
            </a:r>
          </a:p>
          <a:p>
            <a:pPr lvl="1"/>
            <a:r>
              <a:rPr lang="nb-NO" sz="1600" dirty="0"/>
              <a:t>Gjennomført innledende tester som viser at endringer og nyopprettelser fungere inn mot FINT.</a:t>
            </a:r>
          </a:p>
          <a:p>
            <a:pPr lvl="1"/>
            <a:r>
              <a:rPr lang="nb-NO" sz="1600" dirty="0"/>
              <a:t>Problemer med å få data fra </a:t>
            </a:r>
            <a:r>
              <a:rPr lang="nb-NO" sz="1600" dirty="0" err="1"/>
              <a:t>Inschool</a:t>
            </a:r>
            <a:r>
              <a:rPr lang="nb-NO" sz="1600" dirty="0"/>
              <a:t> adapter</a:t>
            </a:r>
          </a:p>
          <a:p>
            <a:r>
              <a:rPr lang="nb-NO" sz="1600" b="1" dirty="0" err="1"/>
              <a:t>SDworx</a:t>
            </a:r>
            <a:r>
              <a:rPr lang="nb-NO" sz="1600" b="1" dirty="0"/>
              <a:t>.</a:t>
            </a:r>
          </a:p>
          <a:p>
            <a:pPr lvl="1"/>
            <a:r>
              <a:rPr lang="nb-NO" sz="1600" dirty="0"/>
              <a:t>I gang med test</a:t>
            </a:r>
          </a:p>
          <a:p>
            <a:pPr lvl="1"/>
            <a:r>
              <a:rPr lang="nb-NO" sz="1600" dirty="0"/>
              <a:t>Får data fra SDW til </a:t>
            </a:r>
            <a:r>
              <a:rPr lang="nb-NO" sz="1600" dirty="0" err="1"/>
              <a:t>inSchool</a:t>
            </a:r>
            <a:r>
              <a:rPr lang="nb-NO" sz="1600" dirty="0"/>
              <a:t>, men ikke fra </a:t>
            </a:r>
            <a:r>
              <a:rPr lang="nb-NO" sz="1600" dirty="0" err="1"/>
              <a:t>inSchool</a:t>
            </a:r>
            <a:r>
              <a:rPr lang="nb-NO" sz="1600" dirty="0"/>
              <a:t> og tilbake. </a:t>
            </a:r>
          </a:p>
          <a:p>
            <a:pPr lvl="1"/>
            <a:r>
              <a:rPr lang="nb-NO" sz="1600" dirty="0"/>
              <a:t>Sak er meldt til Visma. </a:t>
            </a:r>
          </a:p>
          <a:p>
            <a:r>
              <a:rPr lang="nb-NO" sz="1600" b="1" dirty="0" err="1"/>
              <a:t>Tieto</a:t>
            </a:r>
            <a:r>
              <a:rPr lang="nb-NO" sz="1600" b="1" dirty="0"/>
              <a:t> </a:t>
            </a:r>
            <a:r>
              <a:rPr lang="nb-NO" sz="1600" b="1" dirty="0" err="1"/>
              <a:t>Every</a:t>
            </a:r>
            <a:endParaRPr lang="nb-NO" sz="1600" b="1" dirty="0"/>
          </a:p>
          <a:p>
            <a:pPr lvl="1"/>
            <a:r>
              <a:rPr lang="nb-NO" dirty="0"/>
              <a:t>Adapter er over på v4.0  og nødvendige relasjonene er fjernet i BETA.</a:t>
            </a:r>
          </a:p>
          <a:p>
            <a:endParaRPr lang="nb-NO" sz="1600" dirty="0"/>
          </a:p>
          <a:p>
            <a:pPr lvl="1"/>
            <a:endParaRPr lang="nb-NO" sz="1600" dirty="0"/>
          </a:p>
          <a:p>
            <a:pPr marL="158843" lvl="1" indent="0">
              <a:buNone/>
            </a:pPr>
            <a:endParaRPr lang="nb-NO" sz="1600" b="1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520010D-2C42-3BE1-39D7-5F83365D7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3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160A616B-121E-A872-3CDF-1C282A2A2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Status HR-adapter</a:t>
            </a:r>
          </a:p>
        </p:txBody>
      </p:sp>
    </p:spTree>
    <p:extLst>
      <p:ext uri="{BB962C8B-B14F-4D97-AF65-F5344CB8AC3E}">
        <p14:creationId xmlns:p14="http://schemas.microsoft.com/office/powerpoint/2010/main" val="2978816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innhold 6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8BF8439A-5597-E5AB-2CDA-3F0B87E13D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9494" y="2237347"/>
            <a:ext cx="5785298" cy="3295650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DCB2714-790A-79F6-BEFA-EFF7DFA7D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4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94D96777-C598-23E5-DAED-D08A59442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Feil i FINT EDU MA 1.12 </a:t>
            </a:r>
            <a:br>
              <a:rPr lang="nb-NO" dirty="0"/>
            </a:br>
            <a:r>
              <a:rPr lang="nb-NO" sz="2300" dirty="0"/>
              <a:t>Noen flere som bør kobles på denne e-postdialogen?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78F1934-FC87-A6B5-3E26-57F1331B73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9131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84DB84-C43E-0CDF-81DE-99E5643BD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3" y="1584942"/>
            <a:ext cx="10468823" cy="4763773"/>
          </a:xfrm>
        </p:spPr>
        <p:txBody>
          <a:bodyPr/>
          <a:lstStyle/>
          <a:p>
            <a:pPr marL="0" indent="0">
              <a:buNone/>
            </a:pPr>
            <a:r>
              <a:rPr lang="nb-NO" sz="1700" b="1" dirty="0"/>
              <a:t>Ny </a:t>
            </a:r>
            <a:r>
              <a:rPr lang="nb-NO" sz="1700" b="1" dirty="0" err="1"/>
              <a:t>hovedversjon</a:t>
            </a:r>
            <a:r>
              <a:rPr lang="nb-NO" sz="1700" b="1" dirty="0"/>
              <a:t> av inforasjonsmodellen</a:t>
            </a:r>
          </a:p>
          <a:p>
            <a:pPr marL="0" indent="0">
              <a:buNone/>
            </a:pPr>
            <a:r>
              <a:rPr lang="nb-NO" sz="1700" b="1" dirty="0"/>
              <a:t>      </a:t>
            </a:r>
            <a:r>
              <a:rPr lang="nb-NO" sz="1700" dirty="0"/>
              <a:t>Konsekvens: alle tjenester må legges over mer eller mindre samtidig for å få riktig datagrunnlag</a:t>
            </a:r>
          </a:p>
          <a:p>
            <a:pPr lvl="1"/>
            <a:r>
              <a:rPr lang="nb-NO" sz="1700" dirty="0"/>
              <a:t>Risiko: systemlandskapet rundt FINT har vokst og det er sjanse for at informasjonen ikke når ut til alle berørte aktører tidsnok</a:t>
            </a:r>
          </a:p>
          <a:p>
            <a:pPr lvl="1"/>
            <a:r>
              <a:rPr lang="nb-NO" sz="1700" dirty="0"/>
              <a:t>Tiltak: Informasjonsskriv og </a:t>
            </a:r>
            <a:r>
              <a:rPr lang="nb-NO" sz="1700" dirty="0" err="1"/>
              <a:t>release</a:t>
            </a:r>
            <a:r>
              <a:rPr lang="nb-NO" sz="1700" dirty="0"/>
              <a:t>-note ble sendt ut 1 år i forveien. Månedlige møter med fyllene siden juni 2025 for status og avklaringer.</a:t>
            </a:r>
          </a:p>
          <a:p>
            <a:pPr lvl="1"/>
            <a:endParaRPr lang="nb-NO" sz="1700" dirty="0"/>
          </a:p>
          <a:p>
            <a:pPr marL="158843" lvl="1" indent="0">
              <a:buNone/>
            </a:pPr>
            <a:endParaRPr lang="nb-NO" sz="1700" dirty="0"/>
          </a:p>
          <a:p>
            <a:pPr marL="158843" lvl="1" indent="0">
              <a:buNone/>
            </a:pPr>
            <a:r>
              <a:rPr lang="nb-NO" sz="1700" b="1" dirty="0"/>
              <a:t>Nytt </a:t>
            </a:r>
            <a:r>
              <a:rPr lang="nb-NO" sz="1700" b="1" dirty="0" err="1"/>
              <a:t>Inschool</a:t>
            </a:r>
            <a:r>
              <a:rPr lang="nb-NO" sz="1700" b="1" dirty="0"/>
              <a:t> adapter legges over på FINT Core2 og  v.4. </a:t>
            </a:r>
          </a:p>
          <a:p>
            <a:pPr lvl="1">
              <a:buFontTx/>
              <a:buChar char="-"/>
            </a:pPr>
            <a:r>
              <a:rPr lang="nb-NO" sz="1700" dirty="0"/>
              <a:t>Konsekvens: betydelig mer kompleks leveranse, da </a:t>
            </a:r>
            <a:r>
              <a:rPr lang="nb-NO" sz="1700" dirty="0" err="1"/>
              <a:t>InsShool</a:t>
            </a:r>
            <a:r>
              <a:rPr lang="nb-NO" sz="1700" dirty="0"/>
              <a:t> data påvirker mange ulike tjenester</a:t>
            </a:r>
          </a:p>
          <a:p>
            <a:pPr lvl="1">
              <a:buFontTx/>
              <a:buChar char="-"/>
            </a:pPr>
            <a:r>
              <a:rPr lang="nb-NO" sz="1700" dirty="0"/>
              <a:t>Mer uoversiktlig risikobilde. FINT og InSchool klarer ikke forutse alle feil-scenarioer før de oppstår</a:t>
            </a:r>
          </a:p>
          <a:p>
            <a:pPr lvl="1">
              <a:buFontTx/>
              <a:buChar char="-"/>
            </a:pPr>
            <a:r>
              <a:rPr lang="nb-NO" sz="1700" dirty="0" err="1"/>
              <a:t>Autolinking</a:t>
            </a:r>
            <a:r>
              <a:rPr lang="nb-NO" sz="1700" dirty="0"/>
              <a:t> har forenklet omleggingen, men komplisert testing </a:t>
            </a:r>
          </a:p>
          <a:p>
            <a:pPr lvl="1">
              <a:buFontTx/>
              <a:buChar char="-"/>
            </a:pPr>
            <a:r>
              <a:rPr lang="nb-NO" sz="1700" dirty="0"/>
              <a:t>Tiltak: tett samarbeid og test mellom InSchool og </a:t>
            </a:r>
            <a:r>
              <a:rPr lang="nb-NO" sz="1700" dirty="0" err="1"/>
              <a:t>Novari</a:t>
            </a:r>
            <a:r>
              <a:rPr lang="nb-NO" sz="1700" dirty="0"/>
              <a:t> i omleggingen av data</a:t>
            </a:r>
          </a:p>
          <a:p>
            <a:pPr lvl="1">
              <a:buFontTx/>
              <a:buChar char="-"/>
            </a:pPr>
            <a:endParaRPr lang="nb-NO" sz="1700" dirty="0"/>
          </a:p>
          <a:p>
            <a:pPr marL="158843" lvl="1" indent="0">
              <a:buNone/>
            </a:pPr>
            <a:r>
              <a:rPr lang="nb-NO" sz="1700" b="1" dirty="0"/>
              <a:t>Begge leveransene krever god nok tid til test og verifisering. 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ACA50AA-52F2-D701-1EC6-9B58FE387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5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74CE5662-FC22-0EE7-7A8C-A945B5621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2" y="815500"/>
            <a:ext cx="10154444" cy="769442"/>
          </a:xfrm>
        </p:spPr>
        <p:txBody>
          <a:bodyPr/>
          <a:lstStyle/>
          <a:p>
            <a:r>
              <a:rPr lang="nb-NO" dirty="0"/>
              <a:t>Leveransebilde</a:t>
            </a:r>
          </a:p>
        </p:txBody>
      </p:sp>
    </p:spTree>
    <p:extLst>
      <p:ext uri="{BB962C8B-B14F-4D97-AF65-F5344CB8AC3E}">
        <p14:creationId xmlns:p14="http://schemas.microsoft.com/office/powerpoint/2010/main" val="1418181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ABF13A-1AA5-F604-4919-284B3F851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779" y="1924598"/>
            <a:ext cx="5077221" cy="4578006"/>
          </a:xfrm>
        </p:spPr>
        <p:txBody>
          <a:bodyPr/>
          <a:lstStyle/>
          <a:p>
            <a:r>
              <a:rPr lang="nb-NO" sz="1700" dirty="0">
                <a:solidFill>
                  <a:srgbClr val="081307"/>
                </a:solidFill>
              </a:rPr>
              <a:t>Av 32 ressurser, er 6 nå under QA/test og </a:t>
            </a:r>
            <a:r>
              <a:rPr lang="nb-NO" sz="1700" dirty="0" err="1">
                <a:solidFill>
                  <a:srgbClr val="081307"/>
                </a:solidFill>
              </a:rPr>
              <a:t>deployes</a:t>
            </a:r>
            <a:r>
              <a:rPr lang="nb-NO" sz="1700" dirty="0">
                <a:solidFill>
                  <a:srgbClr val="081307"/>
                </a:solidFill>
              </a:rPr>
              <a:t> fortløpende til testmiljø</a:t>
            </a:r>
          </a:p>
          <a:p>
            <a:endParaRPr lang="nb-NO" sz="1700" dirty="0">
              <a:solidFill>
                <a:srgbClr val="081307"/>
              </a:solidFill>
            </a:endParaRPr>
          </a:p>
          <a:p>
            <a:r>
              <a:rPr lang="nb-NO" sz="1700" dirty="0">
                <a:solidFill>
                  <a:srgbClr val="081307"/>
                </a:solidFill>
              </a:rPr>
              <a:t>2 ressurser (</a:t>
            </a:r>
            <a:r>
              <a:rPr lang="nb-NO" sz="1700" u="sng" dirty="0" err="1">
                <a:solidFill>
                  <a:srgbClr val="081307"/>
                </a:solidFill>
              </a:rPr>
              <a:t>årstrinn</a:t>
            </a:r>
            <a:r>
              <a:rPr lang="nb-NO" sz="1700" u="sng" dirty="0">
                <a:solidFill>
                  <a:srgbClr val="081307"/>
                </a:solidFill>
              </a:rPr>
              <a:t> og </a:t>
            </a:r>
            <a:r>
              <a:rPr lang="nb-NO" sz="1700" dirty="0">
                <a:solidFill>
                  <a:srgbClr val="081307"/>
                </a:solidFill>
              </a:rPr>
              <a:t>programområde) er under utvikling</a:t>
            </a:r>
          </a:p>
          <a:p>
            <a:endParaRPr lang="nb-NO" sz="1700" dirty="0">
              <a:solidFill>
                <a:srgbClr val="081307"/>
              </a:solidFill>
            </a:endParaRPr>
          </a:p>
          <a:p>
            <a:r>
              <a:rPr lang="nb-NO" sz="1700" dirty="0">
                <a:solidFill>
                  <a:srgbClr val="081307"/>
                </a:solidFill>
              </a:rPr>
              <a:t>Vi planlegger testoppstart i løpet av uke 9 og ønsker å legge til rette for et samarbeid der vi kan jobbe tett med de tekniske kontaktpersonene ute i fylkene</a:t>
            </a:r>
          </a:p>
          <a:p>
            <a:endParaRPr lang="nb-NO" sz="1700" dirty="0">
              <a:solidFill>
                <a:srgbClr val="081307"/>
              </a:solidFill>
            </a:endParaRPr>
          </a:p>
          <a:p>
            <a:r>
              <a:rPr lang="nb-NO" dirty="0">
                <a:solidFill>
                  <a:srgbClr val="081307"/>
                </a:solidFill>
                <a:hlinkClick r:id="rId3"/>
              </a:rPr>
              <a:t>https://novari-iks.atlassian.net/wiki/spaces/informasjonsmodellen/pages/1787396100/Utdanningssressurser+over+i+Beta</a:t>
            </a:r>
            <a:endParaRPr lang="nb-NO" dirty="0">
              <a:solidFill>
                <a:srgbClr val="081307"/>
              </a:solidFill>
            </a:endParaRPr>
          </a:p>
          <a:p>
            <a:endParaRPr lang="nb-NO" sz="1700" dirty="0">
              <a:solidFill>
                <a:srgbClr val="081307"/>
              </a:solidFill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99217CA-88A4-B9D9-EB55-16BD2C20B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6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06AB8788-025B-DC1F-7358-EDCD2E656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778" y="983101"/>
            <a:ext cx="10154444" cy="769442"/>
          </a:xfrm>
        </p:spPr>
        <p:txBody>
          <a:bodyPr/>
          <a:lstStyle/>
          <a:p>
            <a:r>
              <a:rPr lang="nb-NO" dirty="0"/>
              <a:t>Status fra InSchool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C10FDBFB-8305-6E8A-E8FF-9BE99808437A}"/>
              </a:ext>
            </a:extLst>
          </p:cNvPr>
          <p:cNvSpPr txBox="1">
            <a:spLocks/>
          </p:cNvSpPr>
          <p:nvPr/>
        </p:nvSpPr>
        <p:spPr>
          <a:xfrm>
            <a:off x="6421095" y="2064968"/>
            <a:ext cx="4993139" cy="396081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5840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SzPct val="120000"/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6800" indent="-157957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Font typeface="Inter" panose="02000503000000020004" pitchFamily="2" charset="0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520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SzPct val="80000"/>
              <a:buFont typeface="Courier New" panose="02070309020205020404" pitchFamily="49" charset="0"/>
              <a:buChar char="o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fontAlgn="ctr" latinLnBrk="0" hangingPunct="1">
              <a:lnSpc>
                <a:spcPct val="111000"/>
              </a:lnSpc>
              <a:spcBef>
                <a:spcPts val="1000"/>
              </a:spcBef>
              <a:spcAft>
                <a:spcPts val="900"/>
              </a:spcAft>
              <a:buFont typeface="Arial" panose="020B0604020202020204" pitchFamily="34" charset="0"/>
              <a:buNone/>
              <a:defRPr sz="1750" kern="1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+mn-cs"/>
              </a:defRPr>
            </a:lvl4pPr>
            <a:lvl5pPr marL="0" indent="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43" lvl="1" indent="0">
              <a:buNone/>
            </a:pPr>
            <a:endParaRPr lang="nb-NO" sz="1800" dirty="0"/>
          </a:p>
          <a:p>
            <a:pPr lvl="1"/>
            <a:endParaRPr lang="nb-NO" sz="1800" dirty="0"/>
          </a:p>
          <a:p>
            <a:endParaRPr lang="nb-NO" sz="1800" dirty="0"/>
          </a:p>
        </p:txBody>
      </p:sp>
      <p:pic>
        <p:nvPicPr>
          <p:cNvPr id="6" name="Bilde 5" descr="Et bilde som inneholder tekst&#10;&#10;KI-generert innhold kan være feil.">
            <a:extLst>
              <a:ext uri="{FF2B5EF4-FFF2-40B4-BE49-F238E27FC236}">
                <a16:creationId xmlns:a16="http://schemas.microsoft.com/office/drawing/2014/main" id="{C86675E2-53D9-424A-571A-2A11DF8847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0859" y="1924598"/>
            <a:ext cx="4469292" cy="350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253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DC6FA0A1-0656-4241-0A8B-B9AD3EB253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AA7F49-98AF-CAAA-3027-8F9B442BA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778" y="2237347"/>
            <a:ext cx="10154444" cy="3790378"/>
          </a:xfrm>
        </p:spPr>
        <p:txBody>
          <a:bodyPr/>
          <a:lstStyle/>
          <a:p>
            <a:r>
              <a:rPr lang="nb-NO" dirty="0"/>
              <a:t>Fra og med uke 9, ser vi det som hensiktsmessig å ha en felles kanal/arena for å motta feilmeldinger, da vi mest sannsynlig vil drive med feilsøking på tvers av FINT og InSchool. </a:t>
            </a:r>
          </a:p>
          <a:p>
            <a:r>
              <a:rPr lang="nb-NO" dirty="0"/>
              <a:t>Vi ønsker å unngå at dere må sende saker i ulike kanaler</a:t>
            </a:r>
          </a:p>
          <a:p>
            <a:pPr lvl="1"/>
            <a:r>
              <a:rPr lang="nb-NO" dirty="0"/>
              <a:t>For innmelder kan det være utfordrende å vite om feilen er i VIS-adapter eller hos FINT, eller begge steder</a:t>
            </a:r>
          </a:p>
          <a:p>
            <a:pPr lvl="1"/>
            <a:endParaRPr lang="nb-NO" dirty="0"/>
          </a:p>
          <a:p>
            <a:r>
              <a:rPr lang="nb-NO" b="1" dirty="0"/>
              <a:t>Forslag til samarbeidsform:</a:t>
            </a:r>
          </a:p>
          <a:p>
            <a:pPr lvl="1"/>
            <a:r>
              <a:rPr lang="nb-NO" dirty="0"/>
              <a:t>Vi benytter oss av Teknisk Arena kanal i teams</a:t>
            </a:r>
          </a:p>
          <a:p>
            <a:pPr lvl="1"/>
            <a:r>
              <a:rPr lang="nb-NO" dirty="0"/>
              <a:t>Her skal alle tekniske kontaktpersoner hos fylkene ha tilgang	</a:t>
            </a:r>
          </a:p>
          <a:p>
            <a:pPr lvl="2"/>
            <a:r>
              <a:rPr lang="nb-NO" dirty="0"/>
              <a:t>Sjekk tilganger og send Maria og Heidi e-post dersom dere ikke har tilgang</a:t>
            </a:r>
          </a:p>
          <a:p>
            <a:pPr lvl="1"/>
            <a:r>
              <a:rPr lang="nb-NO" dirty="0"/>
              <a:t>Kanalen vil bemannes av både tekniske personer fra FINT og Visma InSchool, i tillegg til Heidi og Maria</a:t>
            </a:r>
          </a:p>
          <a:p>
            <a:pPr lvl="1"/>
            <a:r>
              <a:rPr lang="nb-NO" dirty="0"/>
              <a:t>Vi anbefaler at hvert fylke har to tekniske ressurser med tilgang til kanalen</a:t>
            </a:r>
          </a:p>
          <a:p>
            <a:pPr marL="158843" lvl="1" indent="0">
              <a:buNone/>
            </a:pPr>
            <a:endParaRPr lang="nb-NO" dirty="0"/>
          </a:p>
          <a:p>
            <a:pPr lvl="1"/>
            <a:r>
              <a:rPr lang="nb-NO" dirty="0"/>
              <a:t>Dersom vi ser at det er kritiske problemer på tvers av fylker, vil kanalen kunne brukes som et operativt </a:t>
            </a:r>
            <a:r>
              <a:rPr lang="nb-NO" dirty="0" err="1"/>
              <a:t>teamsrom</a:t>
            </a:r>
            <a:r>
              <a:rPr lang="nb-NO" dirty="0"/>
              <a:t>, der vi avtaler å sitter sammen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7256A44-EDFE-876A-267A-206D8D728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7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DFBA0F61-4D73-FF7C-DCA1-133EB1E0A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Samarbeid om test FINT – InSchool og fylkene</a:t>
            </a:r>
          </a:p>
        </p:txBody>
      </p:sp>
    </p:spTree>
    <p:extLst>
      <p:ext uri="{BB962C8B-B14F-4D97-AF65-F5344CB8AC3E}">
        <p14:creationId xmlns:p14="http://schemas.microsoft.com/office/powerpoint/2010/main" val="2630130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D6A73A83-753C-B6F5-CC05-EFFCA4320A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3728" y="628603"/>
            <a:ext cx="2208938" cy="245373"/>
          </a:xfrm>
        </p:spPr>
        <p:txBody>
          <a:bodyPr/>
          <a:lstStyle/>
          <a:p>
            <a:r>
              <a:rPr lang="nb-NO" dirty="0"/>
              <a:t>Dette kun </a:t>
            </a:r>
            <a:r>
              <a:rPr lang="nb-NO"/>
              <a:t>til informasjon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5820BF2-A16A-36C6-FFB6-07CB03AEC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 testmiljøet kan det oppstå tilfeller der relasjoner ikke oppdateres som forventet. Dette kan føre til at data midlertidig fremstår som ufullstendige.</a:t>
            </a:r>
          </a:p>
          <a:p>
            <a:r>
              <a:rPr lang="nb-NO" dirty="0"/>
              <a:t>Vi jobber med en løsningen for å redusere omfanget av dette, og tester ut tiltak. </a:t>
            </a:r>
          </a:p>
          <a:p>
            <a:r>
              <a:rPr lang="nb-NO" dirty="0"/>
              <a:t>Vi vil komme tilbake med mer informasjon så snart vi har verifisert effekten av endringene.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F775A73-2035-B838-E8DE-13D8E04D6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8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9709120E-3DE2-539F-B14A-1189347DB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Datatilgjengelighet og relasjoner i test – </a:t>
            </a:r>
            <a:br>
              <a:rPr lang="nb-NO" dirty="0"/>
            </a:br>
            <a:r>
              <a:rPr lang="nb-NO" sz="2200" dirty="0"/>
              <a:t>midlertidig brudd i relasjoner i testmiljø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5090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05B5267E-A90F-A34A-7463-C180216C78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0432169"/>
              </p:ext>
            </p:extLst>
          </p:nvPr>
        </p:nvGraphicFramePr>
        <p:xfrm>
          <a:off x="1030287" y="2538715"/>
          <a:ext cx="10153650" cy="3810000"/>
        </p:xfrm>
        <a:graphic>
          <a:graphicData uri="http://schemas.openxmlformats.org/drawingml/2006/table">
            <a:tbl>
              <a:tblPr/>
              <a:tblGrid>
                <a:gridCol w="5076825">
                  <a:extLst>
                    <a:ext uri="{9D8B030D-6E8A-4147-A177-3AD203B41FA5}">
                      <a16:colId xmlns:a16="http://schemas.microsoft.com/office/drawing/2014/main" val="3418438424"/>
                    </a:ext>
                  </a:extLst>
                </a:gridCol>
                <a:gridCol w="5076825">
                  <a:extLst>
                    <a:ext uri="{9D8B030D-6E8A-4147-A177-3AD203B41FA5}">
                      <a16:colId xmlns:a16="http://schemas.microsoft.com/office/drawing/2014/main" val="2797354417"/>
                    </a:ext>
                  </a:extLst>
                </a:gridCol>
              </a:tblGrid>
              <a:tr h="3383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800" b="1" dirty="0">
                          <a:solidFill>
                            <a:schemeClr val="accent1"/>
                          </a:solidFill>
                        </a:rPr>
                        <a:t>Alternativ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800" b="1" dirty="0">
                          <a:solidFill>
                            <a:schemeClr val="accent1"/>
                          </a:solidFill>
                        </a:rPr>
                        <a:t>Vurdering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272836"/>
                  </a:ext>
                </a:extLst>
              </a:tr>
              <a:tr h="986919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nb-NO" sz="1600" b="1" dirty="0"/>
                    </a:p>
                    <a:p>
                      <a:pPr>
                        <a:buNone/>
                      </a:pPr>
                      <a:r>
                        <a:rPr lang="nb-NO" sz="1600" b="1" dirty="0"/>
                        <a:t>Opprinnelig plan</a:t>
                      </a:r>
                    </a:p>
                    <a:p>
                      <a:pPr>
                        <a:buNone/>
                      </a:pPr>
                      <a:r>
                        <a:rPr lang="nb-NO" sz="1600" b="1" dirty="0"/>
                        <a:t>Produksjon 10 –14. mars</a:t>
                      </a:r>
                    </a:p>
                    <a:p>
                      <a:pPr>
                        <a:buNone/>
                      </a:pPr>
                      <a:endParaRPr lang="nb-NO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nb-NO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Begynner å bli risikofylt å gjennomføre.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8124058"/>
                  </a:ext>
                </a:extLst>
              </a:tr>
              <a:tr h="818643">
                <a:tc>
                  <a:txBody>
                    <a:bodyPr/>
                    <a:lstStyle/>
                    <a:p>
                      <a:pPr>
                        <a:buNone/>
                      </a:pPr>
                      <a:br>
                        <a:rPr lang="nb-NO" sz="16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nb-NO" sz="16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Produksjon senere i mars</a:t>
                      </a:r>
                      <a:br>
                        <a:rPr lang="nb-NO" sz="16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nb-NO" sz="1600" b="1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nb-NO" sz="16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Gir noe forlenget testperiode. </a:t>
                      </a:r>
                      <a:br>
                        <a:rPr lang="nb-NO" sz="16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nb-NO" sz="16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Kan iverksettes dersom test avdekker få feil både ute i fylkene og internt mellom </a:t>
                      </a:r>
                      <a:r>
                        <a:rPr lang="nb-NO" sz="1600" b="1" kern="120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Novai</a:t>
                      </a:r>
                      <a:r>
                        <a:rPr lang="nb-NO" sz="16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og </a:t>
                      </a:r>
                      <a:r>
                        <a:rPr lang="nb-NO" sz="1600" b="1" kern="120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Inschool</a:t>
                      </a:r>
                      <a:endParaRPr lang="nb-NO" sz="1600" b="1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4084525"/>
                  </a:ext>
                </a:extLst>
              </a:tr>
              <a:tr h="14380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16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Produksjon april</a:t>
                      </a:r>
                      <a:br>
                        <a:rPr lang="nb-NO" sz="16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nb-NO" sz="1600" b="1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None/>
                      </a:pPr>
                      <a:endParaRPr lang="nb-NO" sz="1600" b="1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600" b="1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Gir forlenget testperiode. Vil iverksettes dersom vi ser at det er betydelige feil som tar tid å rette og re-teste. </a:t>
                      </a:r>
                    </a:p>
                    <a:p>
                      <a:pPr>
                        <a:buNone/>
                      </a:pPr>
                      <a:endParaRPr lang="nb-NO" sz="1600" b="1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None/>
                      </a:pPr>
                      <a:endParaRPr lang="nb-NO" sz="1600" b="1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74060"/>
                  </a:ext>
                </a:extLst>
              </a:tr>
            </a:tbl>
          </a:graphicData>
        </a:graphic>
      </p:graphicFrame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82A8996-63CF-7E9B-9C18-1768A2549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9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DF62CFB3-D822-7759-4C1D-34516ED81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3" y="799765"/>
            <a:ext cx="10154444" cy="881890"/>
          </a:xfrm>
        </p:spPr>
        <p:txBody>
          <a:bodyPr/>
          <a:lstStyle/>
          <a:p>
            <a:r>
              <a:rPr lang="nb-NO" sz="2400" dirty="0"/>
              <a:t>Produksjonsdato vil justeres etter hva testperioden avdekker</a:t>
            </a:r>
            <a:br>
              <a:rPr lang="nb-NO" sz="2400" dirty="0"/>
            </a:br>
            <a:r>
              <a:rPr lang="nb-NO" sz="2400" dirty="0"/>
              <a:t>både for fylkene og FINT/</a:t>
            </a:r>
            <a:r>
              <a:rPr lang="nb-NO" sz="2400" dirty="0" err="1"/>
              <a:t>Inschool</a:t>
            </a:r>
            <a:br>
              <a:rPr lang="nb-NO" dirty="0"/>
            </a:br>
            <a:br>
              <a:rPr lang="nb-NO" dirty="0"/>
            </a:br>
            <a:r>
              <a:rPr lang="nb-NO" sz="16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Vi vil ha jevnligere møter fremover der </a:t>
            </a:r>
            <a:r>
              <a:rPr lang="nb-NO" sz="1600" b="1" dirty="0" err="1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ptoduksjonstidspunkt</a:t>
            </a:r>
            <a:r>
              <a:rPr lang="nb-NO" sz="16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 vurderes fortløpende i dialog med dere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8107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888B8B0D-D389-CD75-2FE0-C747CA99BE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3728" y="628603"/>
            <a:ext cx="3951403" cy="245373"/>
          </a:xfrm>
        </p:spPr>
        <p:txBody>
          <a:bodyPr/>
          <a:lstStyle/>
          <a:p>
            <a:r>
              <a:rPr lang="nb-NO" dirty="0"/>
              <a:t>Revidert dato vil ta høyde for kritiske datoer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5179B08-7E08-5D9D-337C-5BF895BD7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10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2F07F3DA-948B-1090-86FD-CAA5BA08C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761AFC5-30CE-1035-4C81-8DF1D470D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1" y="1426604"/>
            <a:ext cx="9577033" cy="4096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691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78D7EE-93D1-C781-0F52-4F01060B1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3" y="1795912"/>
            <a:ext cx="10154444" cy="4047839"/>
          </a:xfrm>
        </p:spPr>
        <p:txBody>
          <a:bodyPr/>
          <a:lstStyle/>
          <a:p>
            <a:r>
              <a:rPr lang="nb-NO" dirty="0"/>
              <a:t>Torsdag ettermiddag innen kl. 23:59. </a:t>
            </a:r>
          </a:p>
          <a:p>
            <a:pPr lvl="1"/>
            <a:r>
              <a:rPr lang="nb-NO" dirty="0"/>
              <a:t>fylkenes tjenester slutter å lese fra FINT og InSchool</a:t>
            </a:r>
          </a:p>
          <a:p>
            <a:r>
              <a:rPr lang="nb-NO" dirty="0"/>
              <a:t>Fredag</a:t>
            </a:r>
          </a:p>
          <a:p>
            <a:pPr lvl="1"/>
            <a:r>
              <a:rPr lang="nb-NO" dirty="0" err="1"/>
              <a:t>Novari</a:t>
            </a:r>
            <a:r>
              <a:rPr lang="nb-NO" dirty="0"/>
              <a:t> legger om sine API tjenester til produksjon på v.4. </a:t>
            </a:r>
          </a:p>
          <a:p>
            <a:pPr lvl="1"/>
            <a:r>
              <a:rPr lang="nb-NO" dirty="0"/>
              <a:t>InSchool legger om alle dataelementer til core2 på v4 i produksjon for samtlige fylker</a:t>
            </a:r>
          </a:p>
          <a:p>
            <a:pPr lvl="1"/>
            <a:r>
              <a:rPr lang="nb-NO" dirty="0" err="1"/>
              <a:t>Novari</a:t>
            </a:r>
            <a:r>
              <a:rPr lang="nb-NO" dirty="0"/>
              <a:t> og InSchool bruker helgen til å overvåke og sjekke at FINT core2 og InSchool fungerer stabilt </a:t>
            </a:r>
          </a:p>
          <a:p>
            <a:pPr lvl="1"/>
            <a:r>
              <a:rPr lang="nb-NO" dirty="0"/>
              <a:t>gjør nødvendige tiltak for å sikre stabilitet </a:t>
            </a:r>
          </a:p>
          <a:p>
            <a:pPr lvl="1"/>
            <a:endParaRPr lang="nb-NO" dirty="0"/>
          </a:p>
          <a:p>
            <a:r>
              <a:rPr lang="nb-NO" dirty="0"/>
              <a:t>Mandag</a:t>
            </a:r>
          </a:p>
          <a:p>
            <a:pPr lvl="1"/>
            <a:r>
              <a:rPr lang="nb-NO" dirty="0" err="1"/>
              <a:t>Novari</a:t>
            </a:r>
            <a:r>
              <a:rPr lang="nb-NO" dirty="0"/>
              <a:t> og </a:t>
            </a:r>
            <a:r>
              <a:rPr lang="nb-NO" dirty="0" err="1"/>
              <a:t>Inschool</a:t>
            </a:r>
            <a:r>
              <a:rPr lang="nb-NO" dirty="0"/>
              <a:t> inviterer til Kick-</a:t>
            </a:r>
            <a:r>
              <a:rPr lang="nb-NO" dirty="0" err="1"/>
              <a:t>off</a:t>
            </a:r>
            <a:r>
              <a:rPr lang="nb-NO" dirty="0"/>
              <a:t> sammen med fylkene kl.10:00 med status </a:t>
            </a:r>
          </a:p>
          <a:p>
            <a:pPr lvl="1"/>
            <a:r>
              <a:rPr lang="nb-NO" dirty="0"/>
              <a:t>Det er forventet at Fylkene kan starte omlegging av sine tjenester sammen med tredjepart samme dag</a:t>
            </a:r>
          </a:p>
          <a:p>
            <a:pPr lvl="2"/>
            <a:r>
              <a:rPr lang="nb-NO" dirty="0"/>
              <a:t>Unntak: dersom det er store utfordringer med FINT og </a:t>
            </a:r>
            <a:r>
              <a:rPr lang="nb-NO" dirty="0" err="1"/>
              <a:t>Inschool</a:t>
            </a:r>
            <a:r>
              <a:rPr lang="nb-NO" dirty="0"/>
              <a:t> i produksjon</a:t>
            </a:r>
          </a:p>
          <a:p>
            <a:pPr lvl="1"/>
            <a:r>
              <a:rPr lang="nb-NO" dirty="0"/>
              <a:t>Operative </a:t>
            </a:r>
            <a:r>
              <a:rPr lang="nb-NO" dirty="0" err="1"/>
              <a:t>teamsrom</a:t>
            </a:r>
            <a:r>
              <a:rPr lang="nb-NO" dirty="0"/>
              <a:t> som bemannes av </a:t>
            </a:r>
            <a:r>
              <a:rPr lang="nb-NO" dirty="0" err="1"/>
              <a:t>Novari</a:t>
            </a:r>
            <a:r>
              <a:rPr lang="nb-NO" dirty="0"/>
              <a:t> (og trolig InSchool) vil settes opp de påfølgende dagene etter produksjon</a:t>
            </a:r>
          </a:p>
          <a:p>
            <a:pPr lvl="1"/>
            <a:r>
              <a:rPr lang="nb-NO" dirty="0"/>
              <a:t>Innen uken er omme er målet at de fleste tjenester (i </a:t>
            </a:r>
            <a:r>
              <a:rPr lang="nb-NO" dirty="0" err="1"/>
              <a:t>Novai</a:t>
            </a:r>
            <a:r>
              <a:rPr lang="nb-NO" dirty="0"/>
              <a:t> og ute i fylkene) kjører på v.4 i produksjon</a:t>
            </a:r>
          </a:p>
          <a:p>
            <a:pPr lvl="2"/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5BB41F9-077A-E58D-7B78-A1653B033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11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7E768650-6BF2-E117-96E1-BD7F61AF6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778" y="873794"/>
            <a:ext cx="10154444" cy="769442"/>
          </a:xfrm>
        </p:spPr>
        <p:txBody>
          <a:bodyPr/>
          <a:lstStyle/>
          <a:p>
            <a:r>
              <a:rPr lang="nb-NO" dirty="0"/>
              <a:t>Slik legger vi opp produksjonsløpet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63983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540163E1-435E-8A32-7E9E-4751156D50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AE76CE-53F3-64CF-1937-F8A4A1190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4" y="2387436"/>
            <a:ext cx="10154444" cy="3294856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Vi har vurdert et scenario der fylkene selv velger tidspunkt for overgang til v4.</a:t>
            </a:r>
          </a:p>
          <a:p>
            <a:pPr marL="0" indent="0">
              <a:buNone/>
            </a:pPr>
            <a:r>
              <a:rPr lang="nb-NO" dirty="0"/>
              <a:t>Vi skulle komme tilbake til dere med flere detaljer på dette.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Samlet vurdering</a:t>
            </a:r>
            <a:endParaRPr lang="nb-NO" dirty="0"/>
          </a:p>
          <a:p>
            <a:r>
              <a:rPr lang="nb-NO" dirty="0"/>
              <a:t>FINT inngår i et komplekst økosystem av løsninger, der vi ikke har full oversikt over alle avhengigheter utenfor FINT API og InSchool</a:t>
            </a:r>
          </a:p>
          <a:p>
            <a:r>
              <a:rPr lang="nb-NO" dirty="0"/>
              <a:t>Parallell bruk av v3 og v4 kan gi uforutsigbare konsekvenser, der driftsavvik i enkelte omkringliggende systemer kan forekomme. For noen systemer er ikke dette kritisk, men for andre vil det være det. </a:t>
            </a:r>
            <a:br>
              <a:rPr lang="nb-NO" dirty="0"/>
            </a:br>
            <a:endParaRPr lang="nb-NO" dirty="0"/>
          </a:p>
          <a:p>
            <a:pPr marL="0" indent="0">
              <a:buNone/>
            </a:pPr>
            <a:r>
              <a:rPr lang="nb-NO" b="1" dirty="0"/>
              <a:t>Konklusjon:</a:t>
            </a:r>
          </a:p>
          <a:p>
            <a:pPr marL="0" indent="0">
              <a:buNone/>
            </a:pPr>
            <a:r>
              <a:rPr lang="nb-NO" dirty="0"/>
              <a:t>Fleksibel omlegging vurderes å innebære for høy risiko for det samlede økosystemet rundt FINT.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0B60DFB-DD21-0B1D-4B30-8447DE7A4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12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5C8E078D-577A-0CF3-1A85-E18A612A1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Vurdering av scenario: fleksibel omlegging til v4</a:t>
            </a:r>
          </a:p>
        </p:txBody>
      </p:sp>
    </p:spTree>
    <p:extLst>
      <p:ext uri="{BB962C8B-B14F-4D97-AF65-F5344CB8AC3E}">
        <p14:creationId xmlns:p14="http://schemas.microsoft.com/office/powerpoint/2010/main" val="2472194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A826CA-7CD1-30AA-A814-C12453981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 møte 26 februar 2026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2327CFC-21BC-5582-FFE2-4797A6C2E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1050530"/>
      </p:ext>
    </p:extLst>
  </p:cSld>
  <p:clrMapOvr>
    <a:masterClrMapping/>
  </p:clrMapOvr>
</p:sld>
</file>

<file path=ppt/theme/theme1.xml><?xml version="1.0" encoding="utf-8"?>
<a:theme xmlns:a="http://schemas.openxmlformats.org/drawingml/2006/main" name="Novari">
  <a:themeElements>
    <a:clrScheme name="Novari">
      <a:dk1>
        <a:srgbClr val="0D0D0D"/>
      </a:dk1>
      <a:lt1>
        <a:srgbClr val="FFFFFF"/>
      </a:lt1>
      <a:dk2>
        <a:srgbClr val="570F31"/>
      </a:dk2>
      <a:lt2>
        <a:srgbClr val="F8ECDC"/>
      </a:lt2>
      <a:accent1>
        <a:srgbClr val="6B133D"/>
      </a:accent1>
      <a:accent2>
        <a:srgbClr val="7F78E8"/>
      </a:accent2>
      <a:accent3>
        <a:srgbClr val="F76650"/>
      </a:accent3>
      <a:accent4>
        <a:srgbClr val="570F31"/>
      </a:accent4>
      <a:accent5>
        <a:srgbClr val="FBB3A8"/>
      </a:accent5>
      <a:accent6>
        <a:srgbClr val="5A51E1"/>
      </a:accent6>
      <a:hlink>
        <a:srgbClr val="5A51E1"/>
      </a:hlink>
      <a:folHlink>
        <a:srgbClr val="570F31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6350">
          <a:noFill/>
        </a:ln>
        <a:effectLst/>
      </a:spPr>
      <a:bodyPr wrap="square" lIns="0" tIns="0" rIns="0" bIns="0" rtlCol="0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novari_mal_med_fonter" id="{BBE1CC1C-0A5B-42B6-80F3-7718E86C622F}" vid="{BC48F761-8FB8-46C8-8007-11BF9DC8B5B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Permissions xmlns="92dcf5df-1718-446e-873d-ecc726375ab2" xsi:nil="true"/>
    <MigrationWizIdSecurityGroups xmlns="92dcf5df-1718-446e-873d-ecc726375ab2" xsi:nil="true"/>
    <MigrationWizIdPermissionLevels xmlns="92dcf5df-1718-446e-873d-ecc726375ab2" xsi:nil="true"/>
    <MigrationWizIdDocumentLibraryPermissions xmlns="92dcf5df-1718-446e-873d-ecc726375ab2" xsi:nil="true"/>
    <lcf76f155ced4ddcb4097134ff3c332f xmlns="92dcf5df-1718-446e-873d-ecc726375ab2">
      <Terms xmlns="http://schemas.microsoft.com/office/infopath/2007/PartnerControls"/>
    </lcf76f155ced4ddcb4097134ff3c332f>
    <MigrationWizId xmlns="92dcf5df-1718-446e-873d-ecc726375ab2" xsi:nil="true"/>
    <TaxCatchAll xmlns="2d5004f6-51f7-4957-90dc-3d12ffeb4d3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7BE147A618F8B46980A3F34D841D9D3" ma:contentTypeVersion="20" ma:contentTypeDescription="Opprett et nytt dokument." ma:contentTypeScope="" ma:versionID="f8e8d516fbfec60aae90240606ef777b">
  <xsd:schema xmlns:xsd="http://www.w3.org/2001/XMLSchema" xmlns:xs="http://www.w3.org/2001/XMLSchema" xmlns:p="http://schemas.microsoft.com/office/2006/metadata/properties" xmlns:ns2="92dcf5df-1718-446e-873d-ecc726375ab2" xmlns:ns3="2d5004f6-51f7-4957-90dc-3d12ffeb4d30" xmlns:ns4="08f25810-977e-4cb2-b354-a0afe3a9cc1f" targetNamespace="http://schemas.microsoft.com/office/2006/metadata/properties" ma:root="true" ma:fieldsID="e00dad836dd85d9712d10532b53f7898" ns2:_="" ns3:_="" ns4:_="">
    <xsd:import namespace="92dcf5df-1718-446e-873d-ecc726375ab2"/>
    <xsd:import namespace="2d5004f6-51f7-4957-90dc-3d12ffeb4d30"/>
    <xsd:import namespace="08f25810-977e-4cb2-b354-a0afe3a9cc1f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dcf5df-1718-446e-873d-ecc726375ab2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875eb0eb-fbd3-4028-abcf-55f8c06e8d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5004f6-51f7-4957-90dc-3d12ffeb4d30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1514c20c-e807-4b64-8fa9-2ae4ab86cd4a}" ma:internalName="TaxCatchAll" ma:showField="CatchAllData" ma:web="2d5004f6-51f7-4957-90dc-3d12ffeb4d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Details" ma:index="24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f25810-977e-4cb2-b354-a0afe3a9cc1f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23086C-9E99-48F0-A7CE-3BDA7AA23875}">
  <ds:schemaRefs>
    <ds:schemaRef ds:uri="http://www.w3.org/XML/1998/namespace"/>
    <ds:schemaRef ds:uri="http://purl.org/dc/terms/"/>
    <ds:schemaRef ds:uri="08f25810-977e-4cb2-b354-a0afe3a9cc1f"/>
    <ds:schemaRef ds:uri="http://schemas.microsoft.com/office/2006/documentManagement/types"/>
    <ds:schemaRef ds:uri="http://schemas.microsoft.com/office/infopath/2007/PartnerControls"/>
    <ds:schemaRef ds:uri="92dcf5df-1718-446e-873d-ecc726375ab2"/>
    <ds:schemaRef ds:uri="http://purl.org/dc/dcmitype/"/>
    <ds:schemaRef ds:uri="2d5004f6-51f7-4957-90dc-3d12ffeb4d30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BFF96FA-CE83-4F57-9A77-BB292B5442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dcf5df-1718-446e-873d-ecc726375ab2"/>
    <ds:schemaRef ds:uri="2d5004f6-51f7-4957-90dc-3d12ffeb4d30"/>
    <ds:schemaRef ds:uri="08f25810-977e-4cb2-b354-a0afe3a9cc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6274DDC-ACD8-4F7D-9496-E4055C63BA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Statusmøte 28.08.25</Template>
  <TotalTime>18883</TotalTime>
  <Words>1016</Words>
  <Application>Microsoft Office PowerPoint</Application>
  <PresentationFormat>Widescreen</PresentationFormat>
  <Paragraphs>115</Paragraphs>
  <Slides>13</Slides>
  <Notes>5</Notes>
  <HiddenSlides>1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21" baseType="lpstr">
      <vt:lpstr>Brockmann</vt:lpstr>
      <vt:lpstr>Inter</vt:lpstr>
      <vt:lpstr>Courier New</vt:lpstr>
      <vt:lpstr>Inter SemiBold</vt:lpstr>
      <vt:lpstr>Aptos</vt:lpstr>
      <vt:lpstr>Arial</vt:lpstr>
      <vt:lpstr>Inter Medium</vt:lpstr>
      <vt:lpstr>Novari</vt:lpstr>
      <vt:lpstr>Statusmøte  Informasjonsmodell v.4. </vt:lpstr>
      <vt:lpstr> 1. Status fra Novari   2. Status fra InSchool  3. Veien videre  </vt:lpstr>
      <vt:lpstr>Status HR-adapter</vt:lpstr>
      <vt:lpstr>Feil i FINT EDU MA 1.12  Noen flere som bør kobles på denne e-postdialogen?</vt:lpstr>
      <vt:lpstr>Leveransebilde</vt:lpstr>
      <vt:lpstr>Status fra InSchool</vt:lpstr>
      <vt:lpstr>Samarbeid om test FINT – InSchool og fylkene</vt:lpstr>
      <vt:lpstr>Datatilgjengelighet og relasjoner i test –  midlertidig brudd i relasjoner i testmiljø</vt:lpstr>
      <vt:lpstr>Produksjonsdato vil justeres etter hva testperioden avdekker både for fylkene og FINT/Inschool  Vi vil ha jevnligere møter fremover der ptoduksjonstidspunkt vurderes fortløpende i dialog med dere  </vt:lpstr>
      <vt:lpstr>PowerPoint-presentasjon</vt:lpstr>
      <vt:lpstr>Slik legger vi opp produksjonsløpet </vt:lpstr>
      <vt:lpstr>Vurdering av scenario: fleksibel omlegging til v4</vt:lpstr>
      <vt:lpstr>Nytt møte 26 februar 2026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Forsberg Kristoffersen</dc:creator>
  <cp:lastModifiedBy>Maria Forsberg Kristoffersen</cp:lastModifiedBy>
  <cp:revision>35</cp:revision>
  <dcterms:created xsi:type="dcterms:W3CDTF">2025-08-22T10:40:17Z</dcterms:created>
  <dcterms:modified xsi:type="dcterms:W3CDTF">2026-02-20T13:21:19Z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0x01010017BE147A618F8B46980A3F34D841D9D3</vt:lpwstr>
  </property>
  <property fmtid="{D5CDD505-2E9C-101B-9397-08002B2CF9AE}" pid="3" name="MediaServiceImageTags">
    <vt:lpwstr/>
  </property>
</Properties>
</file>