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4"/>
  </p:notesMasterIdLst>
  <p:sldIdLst>
    <p:sldId id="256" r:id="rId5"/>
    <p:sldId id="259" r:id="rId6"/>
    <p:sldId id="263" r:id="rId7"/>
    <p:sldId id="274" r:id="rId8"/>
    <p:sldId id="279" r:id="rId9"/>
    <p:sldId id="271" r:id="rId10"/>
    <p:sldId id="272" r:id="rId11"/>
    <p:sldId id="266" r:id="rId12"/>
    <p:sldId id="262" r:id="rId13"/>
  </p:sldIdLst>
  <p:sldSz cx="12192000" cy="6858000"/>
  <p:notesSz cx="6858000" cy="9144000"/>
  <p:embeddedFontLst>
    <p:embeddedFont>
      <p:font typeface="Brockmann" pitchFamily="50" charset="0"/>
      <p:regular r:id="rId15"/>
      <p:bold r:id="rId16"/>
      <p:italic r:id="rId17"/>
    </p:embeddedFont>
    <p:embeddedFont>
      <p:font typeface="Inter" panose="02000503000000020004" pitchFamily="2" charset="0"/>
      <p:regular r:id="rId18"/>
      <p:bold r:id="rId19"/>
      <p:italic r:id="rId20"/>
      <p:boldItalic r:id="rId21"/>
    </p:embeddedFont>
    <p:embeddedFont>
      <p:font typeface="Inter Medium" panose="02000503000000020004" pitchFamily="2" charset="0"/>
      <p:regular r:id="rId22"/>
      <p:italic r:id="rId23"/>
    </p:embeddedFont>
    <p:embeddedFont>
      <p:font typeface="Inter SemiBold" panose="02000503000000020004" pitchFamily="2" charset="0"/>
      <p:bold r:id="rId24"/>
      <p:boldItalic r:id="rId25"/>
    </p:embeddedFont>
  </p:embeddedFontLst>
  <p:defaultTextStyle>
    <a:defPPr>
      <a:defRPr lang="nb-NO"/>
    </a:defPPr>
    <a:lvl1pPr marL="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fontAlgn="ctr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370E912-6F10-8E10-953E-4EC2AC0FF1CE}" name="Maria Forsberg Kristoffersen" initials="MK" userId="S::maria.kristoffersen@novari.no::d30d1cd4-c1d6-4122-9518-a2d96cf9ddbd" providerId="AD"/>
  <p188:author id="{E2602A9B-30BE-5F16-F1A2-8D2279A67FCE}" name="Ole Anders Eidjord" initials="OE" userId="S::ole.anders.eidjord@novari.no::4aaef909-ecf6-4bd5-ae9a-60ac0395084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1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DBB46A-B056-4EB6-B10B-CC74047DF805}" v="510" dt="2025-09-18T06:37:57.8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3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font" Target="fonts/font4.fntdata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customXml" Target="../customXml/item2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10.fntdata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font" Target="fonts/font5.fntdata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 Forsberg Kristoffersen" userId="d30d1cd4-c1d6-4122-9518-a2d96cf9ddbd" providerId="ADAL" clId="{4F16B7DB-75C2-47B7-96FC-5E58B47F54B4}"/>
    <pc:docChg chg="undo custSel addSld delSld modSld sldOrd">
      <pc:chgData name="Maria Forsberg Kristoffersen" userId="d30d1cd4-c1d6-4122-9518-a2d96cf9ddbd" providerId="ADAL" clId="{4F16B7DB-75C2-47B7-96FC-5E58B47F54B4}" dt="2025-08-28T09:44:40.610" v="3309" actId="47"/>
      <pc:docMkLst>
        <pc:docMk/>
      </pc:docMkLst>
      <pc:sldChg chg="modSp del mod">
        <pc:chgData name="Maria Forsberg Kristoffersen" userId="d30d1cd4-c1d6-4122-9518-a2d96cf9ddbd" providerId="ADAL" clId="{4F16B7DB-75C2-47B7-96FC-5E58B47F54B4}" dt="2025-08-22T20:27:51.813" v="1566" actId="47"/>
        <pc:sldMkLst>
          <pc:docMk/>
          <pc:sldMk cId="2896630864" sldId="258"/>
        </pc:sldMkLst>
      </pc:sldChg>
      <pc:sldChg chg="modSp mod">
        <pc:chgData name="Maria Forsberg Kristoffersen" userId="d30d1cd4-c1d6-4122-9518-a2d96cf9ddbd" providerId="ADAL" clId="{4F16B7DB-75C2-47B7-96FC-5E58B47F54B4}" dt="2025-08-26T11:33:07.852" v="2662" actId="1076"/>
        <pc:sldMkLst>
          <pc:docMk/>
          <pc:sldMk cId="314193089" sldId="259"/>
        </pc:sldMkLst>
        <pc:spChg chg="mod">
          <ac:chgData name="Maria Forsberg Kristoffersen" userId="d30d1cd4-c1d6-4122-9518-a2d96cf9ddbd" providerId="ADAL" clId="{4F16B7DB-75C2-47B7-96FC-5E58B47F54B4}" dt="2025-08-26T11:33:07.852" v="2662" actId="1076"/>
          <ac:spMkLst>
            <pc:docMk/>
            <pc:sldMk cId="314193089" sldId="259"/>
            <ac:spMk id="2" creationId="{3FFC7C91-5A41-1CF3-8286-5D6B623C3CDF}"/>
          </ac:spMkLst>
        </pc:spChg>
      </pc:sldChg>
      <pc:sldChg chg="del">
        <pc:chgData name="Maria Forsberg Kristoffersen" userId="d30d1cd4-c1d6-4122-9518-a2d96cf9ddbd" providerId="ADAL" clId="{4F16B7DB-75C2-47B7-96FC-5E58B47F54B4}" dt="2025-08-22T11:53:48.722" v="299" actId="47"/>
        <pc:sldMkLst>
          <pc:docMk/>
          <pc:sldMk cId="19546582" sldId="261"/>
        </pc:sldMkLst>
      </pc:sldChg>
      <pc:sldChg chg="delSp modSp new mod modAnim">
        <pc:chgData name="Maria Forsberg Kristoffersen" userId="d30d1cd4-c1d6-4122-9518-a2d96cf9ddbd" providerId="ADAL" clId="{4F16B7DB-75C2-47B7-96FC-5E58B47F54B4}" dt="2025-08-28T07:29:48.506" v="2900" actId="20577"/>
        <pc:sldMkLst>
          <pc:docMk/>
          <pc:sldMk cId="3825353730" sldId="263"/>
        </pc:sldMkLst>
        <pc:spChg chg="mod">
          <ac:chgData name="Maria Forsberg Kristoffersen" userId="d30d1cd4-c1d6-4122-9518-a2d96cf9ddbd" providerId="ADAL" clId="{4F16B7DB-75C2-47B7-96FC-5E58B47F54B4}" dt="2025-08-22T11:46:40.245" v="81" actId="20577"/>
          <ac:spMkLst>
            <pc:docMk/>
            <pc:sldMk cId="3825353730" sldId="263"/>
            <ac:spMk id="3" creationId="{431E2FAB-DB5B-A2B3-E1E8-1981D058A6AD}"/>
          </ac:spMkLst>
        </pc:spChg>
        <pc:spChg chg="mod">
          <ac:chgData name="Maria Forsberg Kristoffersen" userId="d30d1cd4-c1d6-4122-9518-a2d96cf9ddbd" providerId="ADAL" clId="{4F16B7DB-75C2-47B7-96FC-5E58B47F54B4}" dt="2025-08-26T11:26:43.012" v="2430" actId="5793"/>
          <ac:spMkLst>
            <pc:docMk/>
            <pc:sldMk cId="3825353730" sldId="263"/>
            <ac:spMk id="4" creationId="{2DA02F19-6899-787E-9BE3-184441DD6967}"/>
          </ac:spMkLst>
        </pc:spChg>
        <pc:spChg chg="mod">
          <ac:chgData name="Maria Forsberg Kristoffersen" userId="d30d1cd4-c1d6-4122-9518-a2d96cf9ddbd" providerId="ADAL" clId="{4F16B7DB-75C2-47B7-96FC-5E58B47F54B4}" dt="2025-08-28T07:29:48.506" v="2900" actId="20577"/>
          <ac:spMkLst>
            <pc:docMk/>
            <pc:sldMk cId="3825353730" sldId="263"/>
            <ac:spMk id="5" creationId="{C0B222C2-4C24-F642-B446-ECFAD0794290}"/>
          </ac:spMkLst>
        </pc:spChg>
      </pc:sldChg>
      <pc:sldChg chg="delSp modSp new mod">
        <pc:chgData name="Maria Forsberg Kristoffersen" userId="d30d1cd4-c1d6-4122-9518-a2d96cf9ddbd" providerId="ADAL" clId="{4F16B7DB-75C2-47B7-96FC-5E58B47F54B4}" dt="2025-08-22T20:25:54.183" v="1527" actId="20577"/>
        <pc:sldMkLst>
          <pc:docMk/>
          <pc:sldMk cId="2396026900" sldId="264"/>
        </pc:sldMkLst>
      </pc:sldChg>
      <pc:sldChg chg="new del">
        <pc:chgData name="Maria Forsberg Kristoffersen" userId="d30d1cd4-c1d6-4122-9518-a2d96cf9ddbd" providerId="ADAL" clId="{4F16B7DB-75C2-47B7-96FC-5E58B47F54B4}" dt="2025-08-22T20:27:54.789" v="1567" actId="47"/>
        <pc:sldMkLst>
          <pc:docMk/>
          <pc:sldMk cId="1629660172" sldId="265"/>
        </pc:sldMkLst>
      </pc:sldChg>
      <pc:sldChg chg="modSp new mod">
        <pc:chgData name="Maria Forsberg Kristoffersen" userId="d30d1cd4-c1d6-4122-9518-a2d96cf9ddbd" providerId="ADAL" clId="{4F16B7DB-75C2-47B7-96FC-5E58B47F54B4}" dt="2025-08-26T11:01:21.406" v="1998" actId="207"/>
        <pc:sldMkLst>
          <pc:docMk/>
          <pc:sldMk cId="648869159" sldId="266"/>
        </pc:sldMkLst>
        <pc:spChg chg="mod">
          <ac:chgData name="Maria Forsberg Kristoffersen" userId="d30d1cd4-c1d6-4122-9518-a2d96cf9ddbd" providerId="ADAL" clId="{4F16B7DB-75C2-47B7-96FC-5E58B47F54B4}" dt="2025-08-22T12:39:23.748" v="1359" actId="20577"/>
          <ac:spMkLst>
            <pc:docMk/>
            <pc:sldMk cId="648869159" sldId="266"/>
            <ac:spMk id="2" creationId="{34F17C34-CF46-0D38-3B48-753B2DDA9E7B}"/>
          </ac:spMkLst>
        </pc:spChg>
        <pc:spChg chg="mod">
          <ac:chgData name="Maria Forsberg Kristoffersen" userId="d30d1cd4-c1d6-4122-9518-a2d96cf9ddbd" providerId="ADAL" clId="{4F16B7DB-75C2-47B7-96FC-5E58B47F54B4}" dt="2025-08-26T11:01:21.406" v="1998" actId="207"/>
          <ac:spMkLst>
            <pc:docMk/>
            <pc:sldMk cId="648869159" sldId="266"/>
            <ac:spMk id="4" creationId="{95BFA5A9-FECD-C470-332D-B3397419A09E}"/>
          </ac:spMkLst>
        </pc:spChg>
      </pc:sldChg>
      <pc:sldChg chg="addSp delSp modSp new mod modClrScheme chgLayout">
        <pc:chgData name="Maria Forsberg Kristoffersen" userId="d30d1cd4-c1d6-4122-9518-a2d96cf9ddbd" providerId="ADAL" clId="{4F16B7DB-75C2-47B7-96FC-5E58B47F54B4}" dt="2025-08-26T11:34:49.042" v="2739" actId="1076"/>
        <pc:sldMkLst>
          <pc:docMk/>
          <pc:sldMk cId="1864381666" sldId="267"/>
        </pc:sldMkLst>
      </pc:sldChg>
      <pc:sldChg chg="new del">
        <pc:chgData name="Maria Forsberg Kristoffersen" userId="d30d1cd4-c1d6-4122-9518-a2d96cf9ddbd" providerId="ADAL" clId="{4F16B7DB-75C2-47B7-96FC-5E58B47F54B4}" dt="2025-08-22T12:31:26.201" v="950" actId="47"/>
        <pc:sldMkLst>
          <pc:docMk/>
          <pc:sldMk cId="4256796821" sldId="268"/>
        </pc:sldMkLst>
      </pc:sldChg>
      <pc:sldChg chg="new del">
        <pc:chgData name="Maria Forsberg Kristoffersen" userId="d30d1cd4-c1d6-4122-9518-a2d96cf9ddbd" providerId="ADAL" clId="{4F16B7DB-75C2-47B7-96FC-5E58B47F54B4}" dt="2025-08-22T12:31:23.582" v="949" actId="47"/>
        <pc:sldMkLst>
          <pc:docMk/>
          <pc:sldMk cId="1320334396" sldId="269"/>
        </pc:sldMkLst>
      </pc:sldChg>
      <pc:sldChg chg="delSp modSp new del mod ord modShow">
        <pc:chgData name="Maria Forsberg Kristoffersen" userId="d30d1cd4-c1d6-4122-9518-a2d96cf9ddbd" providerId="ADAL" clId="{4F16B7DB-75C2-47B7-96FC-5E58B47F54B4}" dt="2025-08-28T09:44:40.610" v="3309" actId="47"/>
        <pc:sldMkLst>
          <pc:docMk/>
          <pc:sldMk cId="2121517704" sldId="270"/>
        </pc:sldMkLst>
      </pc:sldChg>
      <pc:sldChg chg="addSp delSp modSp new mod ord modClrScheme chgLayout">
        <pc:chgData name="Maria Forsberg Kristoffersen" userId="d30d1cd4-c1d6-4122-9518-a2d96cf9ddbd" providerId="ADAL" clId="{4F16B7DB-75C2-47B7-96FC-5E58B47F54B4}" dt="2025-08-26T11:35:28.131" v="2745" actId="15"/>
        <pc:sldMkLst>
          <pc:docMk/>
          <pc:sldMk cId="4251914933" sldId="271"/>
        </pc:sldMkLst>
        <pc:spChg chg="mod">
          <ac:chgData name="Maria Forsberg Kristoffersen" userId="d30d1cd4-c1d6-4122-9518-a2d96cf9ddbd" providerId="ADAL" clId="{4F16B7DB-75C2-47B7-96FC-5E58B47F54B4}" dt="2025-08-22T12:47:11.960" v="1436" actId="26606"/>
          <ac:spMkLst>
            <pc:docMk/>
            <pc:sldMk cId="4251914933" sldId="271"/>
            <ac:spMk id="3" creationId="{E5E91B9D-4181-8E9C-C064-6D9929CD677F}"/>
          </ac:spMkLst>
        </pc:spChg>
        <pc:spChg chg="mod">
          <ac:chgData name="Maria Forsberg Kristoffersen" userId="d30d1cd4-c1d6-4122-9518-a2d96cf9ddbd" providerId="ADAL" clId="{4F16B7DB-75C2-47B7-96FC-5E58B47F54B4}" dt="2025-08-26T11:35:28.131" v="2745" actId="15"/>
          <ac:spMkLst>
            <pc:docMk/>
            <pc:sldMk cId="4251914933" sldId="271"/>
            <ac:spMk id="4" creationId="{CA2E282E-03BB-7985-4A0F-C5A9B6E48700}"/>
          </ac:spMkLst>
        </pc:spChg>
        <pc:spChg chg="mod ord">
          <ac:chgData name="Maria Forsberg Kristoffersen" userId="d30d1cd4-c1d6-4122-9518-a2d96cf9ddbd" providerId="ADAL" clId="{4F16B7DB-75C2-47B7-96FC-5E58B47F54B4}" dt="2025-08-22T12:47:11.960" v="1436" actId="26606"/>
          <ac:spMkLst>
            <pc:docMk/>
            <pc:sldMk cId="4251914933" sldId="271"/>
            <ac:spMk id="6" creationId="{8C974AD2-1A13-F78B-C59C-FC1B4B1F5330}"/>
          </ac:spMkLst>
        </pc:spChg>
        <pc:picChg chg="add mod">
          <ac:chgData name="Maria Forsberg Kristoffersen" userId="d30d1cd4-c1d6-4122-9518-a2d96cf9ddbd" providerId="ADAL" clId="{4F16B7DB-75C2-47B7-96FC-5E58B47F54B4}" dt="2025-08-26T11:35:12.864" v="2742" actId="1076"/>
          <ac:picMkLst>
            <pc:docMk/>
            <pc:sldMk cId="4251914933" sldId="271"/>
            <ac:picMk id="8" creationId="{A02B4441-BFB6-E7DA-F506-472E5DBDC562}"/>
          </ac:picMkLst>
        </pc:picChg>
      </pc:sldChg>
      <pc:sldChg chg="addSp delSp modSp new mod ord modClrScheme chgLayout">
        <pc:chgData name="Maria Forsberg Kristoffersen" userId="d30d1cd4-c1d6-4122-9518-a2d96cf9ddbd" providerId="ADAL" clId="{4F16B7DB-75C2-47B7-96FC-5E58B47F54B4}" dt="2025-08-26T11:35:42.952" v="2748" actId="14100"/>
        <pc:sldMkLst>
          <pc:docMk/>
          <pc:sldMk cId="347362992" sldId="272"/>
        </pc:sldMkLst>
        <pc:spChg chg="mod">
          <ac:chgData name="Maria Forsberg Kristoffersen" userId="d30d1cd4-c1d6-4122-9518-a2d96cf9ddbd" providerId="ADAL" clId="{4F16B7DB-75C2-47B7-96FC-5E58B47F54B4}" dt="2025-08-26T11:35:42.952" v="2748" actId="14100"/>
          <ac:spMkLst>
            <pc:docMk/>
            <pc:sldMk cId="347362992" sldId="272"/>
            <ac:spMk id="3" creationId="{0049B063-499A-4CCF-F43E-E812A4605466}"/>
          </ac:spMkLst>
        </pc:spChg>
        <pc:spChg chg="mod">
          <ac:chgData name="Maria Forsberg Kristoffersen" userId="d30d1cd4-c1d6-4122-9518-a2d96cf9ddbd" providerId="ADAL" clId="{4F16B7DB-75C2-47B7-96FC-5E58B47F54B4}" dt="2025-08-26T11:32:46.958" v="2660" actId="20577"/>
          <ac:spMkLst>
            <pc:docMk/>
            <pc:sldMk cId="347362992" sldId="272"/>
            <ac:spMk id="4" creationId="{CC73EDD7-E931-B3B5-1AD9-89CB9E587909}"/>
          </ac:spMkLst>
        </pc:spChg>
        <pc:spChg chg="mod">
          <ac:chgData name="Maria Forsberg Kristoffersen" userId="d30d1cd4-c1d6-4122-9518-a2d96cf9ddbd" providerId="ADAL" clId="{4F16B7DB-75C2-47B7-96FC-5E58B47F54B4}" dt="2025-08-26T11:30:00.848" v="2490" actId="26606"/>
          <ac:spMkLst>
            <pc:docMk/>
            <pc:sldMk cId="347362992" sldId="272"/>
            <ac:spMk id="7" creationId="{88A97F41-49D4-94F4-7E0C-6872457D1D3B}"/>
          </ac:spMkLst>
        </pc:spChg>
        <pc:picChg chg="add mod">
          <ac:chgData name="Maria Forsberg Kristoffersen" userId="d30d1cd4-c1d6-4122-9518-a2d96cf9ddbd" providerId="ADAL" clId="{4F16B7DB-75C2-47B7-96FC-5E58B47F54B4}" dt="2025-08-26T11:31:01.591" v="2511" actId="1076"/>
          <ac:picMkLst>
            <pc:docMk/>
            <pc:sldMk cId="347362992" sldId="272"/>
            <ac:picMk id="9" creationId="{CC303D19-D9B6-6A3D-A189-8CA686EAFF9C}"/>
          </ac:picMkLst>
        </pc:picChg>
      </pc:sldChg>
      <pc:sldChg chg="modSp new mod ord">
        <pc:chgData name="Maria Forsberg Kristoffersen" userId="d30d1cd4-c1d6-4122-9518-a2d96cf9ddbd" providerId="ADAL" clId="{4F16B7DB-75C2-47B7-96FC-5E58B47F54B4}" dt="2025-08-28T07:40:28.824" v="3308" actId="20577"/>
        <pc:sldMkLst>
          <pc:docMk/>
          <pc:sldMk cId="1517269531" sldId="273"/>
        </pc:sldMkLst>
      </pc:sldChg>
    </pc:docChg>
  </pc:docChgLst>
  <pc:docChgLst>
    <pc:chgData name="Maria Forsberg Kristoffersen" userId="S::maria.kristoffersen@novari.no::d30d1cd4-c1d6-4122-9518-a2d96cf9ddbd" providerId="AD" clId="Web-{0A1AF052-20F2-C675-1BF8-CB2D310392C6}"/>
    <pc:docChg chg="mod addSld delSld modSld">
      <pc:chgData name="Maria Forsberg Kristoffersen" userId="S::maria.kristoffersen@novari.no::d30d1cd4-c1d6-4122-9518-a2d96cf9ddbd" providerId="AD" clId="Web-{0A1AF052-20F2-C675-1BF8-CB2D310392C6}" dt="2025-08-26T07:55:11.514" v="196" actId="20577"/>
      <pc:docMkLst>
        <pc:docMk/>
      </pc:docMkLst>
      <pc:sldChg chg="modSp">
        <pc:chgData name="Maria Forsberg Kristoffersen" userId="S::maria.kristoffersen@novari.no::d30d1cd4-c1d6-4122-9518-a2d96cf9ddbd" providerId="AD" clId="Web-{0A1AF052-20F2-C675-1BF8-CB2D310392C6}" dt="2025-08-26T07:53:33.057" v="166" actId="20577"/>
        <pc:sldMkLst>
          <pc:docMk/>
          <pc:sldMk cId="314193089" sldId="259"/>
        </pc:sldMkLst>
        <pc:spChg chg="mod">
          <ac:chgData name="Maria Forsberg Kristoffersen" userId="S::maria.kristoffersen@novari.no::d30d1cd4-c1d6-4122-9518-a2d96cf9ddbd" providerId="AD" clId="Web-{0A1AF052-20F2-C675-1BF8-CB2D310392C6}" dt="2025-08-26T07:53:33.057" v="166" actId="20577"/>
          <ac:spMkLst>
            <pc:docMk/>
            <pc:sldMk cId="314193089" sldId="259"/>
            <ac:spMk id="2" creationId="{3FFC7C91-5A41-1CF3-8286-5D6B623C3CDF}"/>
          </ac:spMkLst>
        </pc:spChg>
      </pc:sldChg>
      <pc:sldChg chg="modSp addAnim">
        <pc:chgData name="Maria Forsberg Kristoffersen" userId="S::maria.kristoffersen@novari.no::d30d1cd4-c1d6-4122-9518-a2d96cf9ddbd" providerId="AD" clId="Web-{0A1AF052-20F2-C675-1BF8-CB2D310392C6}" dt="2025-08-26T07:55:11.514" v="196" actId="20577"/>
        <pc:sldMkLst>
          <pc:docMk/>
          <pc:sldMk cId="3825353730" sldId="263"/>
        </pc:sldMkLst>
        <pc:spChg chg="mod">
          <ac:chgData name="Maria Forsberg Kristoffersen" userId="S::maria.kristoffersen@novari.no::d30d1cd4-c1d6-4122-9518-a2d96cf9ddbd" providerId="AD" clId="Web-{0A1AF052-20F2-C675-1BF8-CB2D310392C6}" dt="2025-08-26T07:55:11.514" v="196" actId="20577"/>
          <ac:spMkLst>
            <pc:docMk/>
            <pc:sldMk cId="3825353730" sldId="263"/>
            <ac:spMk id="5" creationId="{C0B222C2-4C24-F642-B446-ECFAD0794290}"/>
          </ac:spMkLst>
        </pc:spChg>
      </pc:sldChg>
      <pc:sldChg chg="modSp modCm">
        <pc:chgData name="Maria Forsberg Kristoffersen" userId="S::maria.kristoffersen@novari.no::d30d1cd4-c1d6-4122-9518-a2d96cf9ddbd" providerId="AD" clId="Web-{0A1AF052-20F2-C675-1BF8-CB2D310392C6}" dt="2025-08-25T11:26:23.421" v="33" actId="20577"/>
        <pc:sldMkLst>
          <pc:docMk/>
          <pc:sldMk cId="2396026900" sldId="264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Maria Forsberg Kristoffersen" userId="S::maria.kristoffersen@novari.no::d30d1cd4-c1d6-4122-9518-a2d96cf9ddbd" providerId="AD" clId="Web-{0A1AF052-20F2-C675-1BF8-CB2D310392C6}" dt="2025-08-25T11:26:18.077" v="32" actId="20577"/>
              <pc2:cmMkLst xmlns:pc2="http://schemas.microsoft.com/office/powerpoint/2019/9/main/command">
                <pc:docMk/>
                <pc:sldMk cId="2396026900" sldId="264"/>
                <pc2:cmMk id="{5DAE295F-CFB2-4F38-B7B0-F576EF27C970}"/>
              </pc2:cmMkLst>
            </pc226:cmChg>
          </p:ext>
        </pc:extLst>
      </pc:sldChg>
      <pc:sldChg chg="modSp new del">
        <pc:chgData name="Maria Forsberg Kristoffersen" userId="S::maria.kristoffersen@novari.no::d30d1cd4-c1d6-4122-9518-a2d96cf9ddbd" providerId="AD" clId="Web-{0A1AF052-20F2-C675-1BF8-CB2D310392C6}" dt="2025-08-25T12:28:13.692" v="159"/>
        <pc:sldMkLst>
          <pc:docMk/>
          <pc:sldMk cId="3224796036" sldId="272"/>
        </pc:sldMkLst>
      </pc:sldChg>
    </pc:docChg>
  </pc:docChgLst>
  <pc:docChgLst>
    <pc:chgData name="Ole Anders Eidjord" userId="S::ole.anders.eidjord@novari.no::4aaef909-ecf6-4bd5-ae9a-60ac0395084d" providerId="AD" clId="Web-{4B2A2DD0-BE35-CCA5-FE26-5E54C804ECD3}"/>
    <pc:docChg chg="mod">
      <pc:chgData name="Ole Anders Eidjord" userId="S::ole.anders.eidjord@novari.no::4aaef909-ecf6-4bd5-ae9a-60ac0395084d" providerId="AD" clId="Web-{4B2A2DD0-BE35-CCA5-FE26-5E54C804ECD3}" dt="2025-08-25T08:52:21.578" v="0"/>
      <pc:docMkLst>
        <pc:docMk/>
      </pc:docMkLst>
    </pc:docChg>
  </pc:docChgLst>
  <pc:docChgLst>
    <pc:chgData name="Maria Forsberg Kristoffersen" userId="d30d1cd4-c1d6-4122-9518-a2d96cf9ddbd" providerId="ADAL" clId="{BF412E4A-BA95-4AB4-B5FE-311244134644}"/>
    <pc:docChg chg="undo custSel addSld delSld modSld sldOrd">
      <pc:chgData name="Maria Forsberg Kristoffersen" userId="d30d1cd4-c1d6-4122-9518-a2d96cf9ddbd" providerId="ADAL" clId="{BF412E4A-BA95-4AB4-B5FE-311244134644}" dt="2025-09-18T09:07:04.060" v="2133" actId="47"/>
      <pc:docMkLst>
        <pc:docMk/>
      </pc:docMkLst>
      <pc:sldChg chg="modSp mod">
        <pc:chgData name="Maria Forsberg Kristoffersen" userId="d30d1cd4-c1d6-4122-9518-a2d96cf9ddbd" providerId="ADAL" clId="{BF412E4A-BA95-4AB4-B5FE-311244134644}" dt="2025-09-16T12:19:13.705" v="5" actId="20577"/>
        <pc:sldMkLst>
          <pc:docMk/>
          <pc:sldMk cId="1397606944" sldId="256"/>
        </pc:sldMkLst>
        <pc:spChg chg="mod">
          <ac:chgData name="Maria Forsberg Kristoffersen" userId="d30d1cd4-c1d6-4122-9518-a2d96cf9ddbd" providerId="ADAL" clId="{BF412E4A-BA95-4AB4-B5FE-311244134644}" dt="2025-09-16T12:19:13.705" v="5" actId="20577"/>
          <ac:spMkLst>
            <pc:docMk/>
            <pc:sldMk cId="1397606944" sldId="256"/>
            <ac:spMk id="7" creationId="{4A46942D-7CC9-445F-1DAE-8529D705DC4B}"/>
          </ac:spMkLst>
        </pc:spChg>
      </pc:sldChg>
      <pc:sldChg chg="modSp mod">
        <pc:chgData name="Maria Forsberg Kristoffersen" userId="d30d1cd4-c1d6-4122-9518-a2d96cf9ddbd" providerId="ADAL" clId="{BF412E4A-BA95-4AB4-B5FE-311244134644}" dt="2025-09-16T13:25:07.468" v="1833" actId="1076"/>
        <pc:sldMkLst>
          <pc:docMk/>
          <pc:sldMk cId="314193089" sldId="259"/>
        </pc:sldMkLst>
        <pc:spChg chg="mod">
          <ac:chgData name="Maria Forsberg Kristoffersen" userId="d30d1cd4-c1d6-4122-9518-a2d96cf9ddbd" providerId="ADAL" clId="{BF412E4A-BA95-4AB4-B5FE-311244134644}" dt="2025-09-16T13:25:07.468" v="1833" actId="1076"/>
          <ac:spMkLst>
            <pc:docMk/>
            <pc:sldMk cId="314193089" sldId="259"/>
            <ac:spMk id="2" creationId="{3FFC7C91-5A41-1CF3-8286-5D6B623C3CDF}"/>
          </ac:spMkLst>
        </pc:spChg>
      </pc:sldChg>
      <pc:sldChg chg="modSp mod">
        <pc:chgData name="Maria Forsberg Kristoffersen" userId="d30d1cd4-c1d6-4122-9518-a2d96cf9ddbd" providerId="ADAL" clId="{BF412E4A-BA95-4AB4-B5FE-311244134644}" dt="2025-09-16T15:17:22.599" v="1866" actId="20577"/>
        <pc:sldMkLst>
          <pc:docMk/>
          <pc:sldMk cId="721050530" sldId="262"/>
        </pc:sldMkLst>
        <pc:spChg chg="mod">
          <ac:chgData name="Maria Forsberg Kristoffersen" userId="d30d1cd4-c1d6-4122-9518-a2d96cf9ddbd" providerId="ADAL" clId="{BF412E4A-BA95-4AB4-B5FE-311244134644}" dt="2025-09-16T15:17:22.599" v="1866" actId="20577"/>
          <ac:spMkLst>
            <pc:docMk/>
            <pc:sldMk cId="721050530" sldId="262"/>
            <ac:spMk id="2" creationId="{48A826CA-7CD1-30AA-A814-C12453981D54}"/>
          </ac:spMkLst>
        </pc:spChg>
      </pc:sldChg>
      <pc:sldChg chg="modSp mod modAnim">
        <pc:chgData name="Maria Forsberg Kristoffersen" userId="d30d1cd4-c1d6-4122-9518-a2d96cf9ddbd" providerId="ADAL" clId="{BF412E4A-BA95-4AB4-B5FE-311244134644}" dt="2025-09-18T06:37:57.865" v="2131" actId="20577"/>
        <pc:sldMkLst>
          <pc:docMk/>
          <pc:sldMk cId="3825353730" sldId="263"/>
        </pc:sldMkLst>
        <pc:spChg chg="mod">
          <ac:chgData name="Maria Forsberg Kristoffersen" userId="d30d1cd4-c1d6-4122-9518-a2d96cf9ddbd" providerId="ADAL" clId="{BF412E4A-BA95-4AB4-B5FE-311244134644}" dt="2025-09-16T12:33:00.464" v="682" actId="20577"/>
          <ac:spMkLst>
            <pc:docMk/>
            <pc:sldMk cId="3825353730" sldId="263"/>
            <ac:spMk id="4" creationId="{2DA02F19-6899-787E-9BE3-184441DD6967}"/>
          </ac:spMkLst>
        </pc:spChg>
        <pc:spChg chg="mod">
          <ac:chgData name="Maria Forsberg Kristoffersen" userId="d30d1cd4-c1d6-4122-9518-a2d96cf9ddbd" providerId="ADAL" clId="{BF412E4A-BA95-4AB4-B5FE-311244134644}" dt="2025-09-18T06:37:57.865" v="2131" actId="20577"/>
          <ac:spMkLst>
            <pc:docMk/>
            <pc:sldMk cId="3825353730" sldId="263"/>
            <ac:spMk id="5" creationId="{C0B222C2-4C24-F642-B446-ECFAD0794290}"/>
          </ac:spMkLst>
        </pc:spChg>
      </pc:sldChg>
      <pc:sldChg chg="del mod modShow">
        <pc:chgData name="Maria Forsberg Kristoffersen" userId="d30d1cd4-c1d6-4122-9518-a2d96cf9ddbd" providerId="ADAL" clId="{BF412E4A-BA95-4AB4-B5FE-311244134644}" dt="2025-09-16T12:27:55.004" v="392" actId="47"/>
        <pc:sldMkLst>
          <pc:docMk/>
          <pc:sldMk cId="2396026900" sldId="264"/>
        </pc:sldMkLst>
      </pc:sldChg>
      <pc:sldChg chg="del">
        <pc:chgData name="Maria Forsberg Kristoffersen" userId="d30d1cd4-c1d6-4122-9518-a2d96cf9ddbd" providerId="ADAL" clId="{BF412E4A-BA95-4AB4-B5FE-311244134644}" dt="2025-09-16T12:20:22.458" v="41" actId="47"/>
        <pc:sldMkLst>
          <pc:docMk/>
          <pc:sldMk cId="1864381666" sldId="267"/>
        </pc:sldMkLst>
      </pc:sldChg>
      <pc:sldChg chg="modSp mod ord">
        <pc:chgData name="Maria Forsberg Kristoffersen" userId="d30d1cd4-c1d6-4122-9518-a2d96cf9ddbd" providerId="ADAL" clId="{BF412E4A-BA95-4AB4-B5FE-311244134644}" dt="2025-09-16T12:27:03.195" v="386"/>
        <pc:sldMkLst>
          <pc:docMk/>
          <pc:sldMk cId="4251914933" sldId="271"/>
        </pc:sldMkLst>
        <pc:spChg chg="mod">
          <ac:chgData name="Maria Forsberg Kristoffersen" userId="d30d1cd4-c1d6-4122-9518-a2d96cf9ddbd" providerId="ADAL" clId="{BF412E4A-BA95-4AB4-B5FE-311244134644}" dt="2025-09-16T12:26:47.333" v="383" actId="207"/>
          <ac:spMkLst>
            <pc:docMk/>
            <pc:sldMk cId="4251914933" sldId="271"/>
            <ac:spMk id="4" creationId="{CA2E282E-03BB-7985-4A0F-C5A9B6E48700}"/>
          </ac:spMkLst>
        </pc:spChg>
      </pc:sldChg>
      <pc:sldChg chg="modSp mod">
        <pc:chgData name="Maria Forsberg Kristoffersen" userId="d30d1cd4-c1d6-4122-9518-a2d96cf9ddbd" providerId="ADAL" clId="{BF412E4A-BA95-4AB4-B5FE-311244134644}" dt="2025-09-16T13:24:24.503" v="1815" actId="20577"/>
        <pc:sldMkLst>
          <pc:docMk/>
          <pc:sldMk cId="347362992" sldId="272"/>
        </pc:sldMkLst>
        <pc:spChg chg="mod">
          <ac:chgData name="Maria Forsberg Kristoffersen" userId="d30d1cd4-c1d6-4122-9518-a2d96cf9ddbd" providerId="ADAL" clId="{BF412E4A-BA95-4AB4-B5FE-311244134644}" dt="2025-09-16T13:24:24.503" v="1815" actId="20577"/>
          <ac:spMkLst>
            <pc:docMk/>
            <pc:sldMk cId="347362992" sldId="272"/>
            <ac:spMk id="4" creationId="{CC73EDD7-E931-B3B5-1AD9-89CB9E587909}"/>
          </ac:spMkLst>
        </pc:spChg>
      </pc:sldChg>
      <pc:sldChg chg="del mod ord modShow">
        <pc:chgData name="Maria Forsberg Kristoffersen" userId="d30d1cd4-c1d6-4122-9518-a2d96cf9ddbd" providerId="ADAL" clId="{BF412E4A-BA95-4AB4-B5FE-311244134644}" dt="2025-09-18T09:07:04.060" v="2133" actId="47"/>
        <pc:sldMkLst>
          <pc:docMk/>
          <pc:sldMk cId="1517269531" sldId="273"/>
        </pc:sldMkLst>
      </pc:sldChg>
      <pc:sldChg chg="addSp delSp modSp new mod modClrScheme chgLayout">
        <pc:chgData name="Maria Forsberg Kristoffersen" userId="d30d1cd4-c1d6-4122-9518-a2d96cf9ddbd" providerId="ADAL" clId="{BF412E4A-BA95-4AB4-B5FE-311244134644}" dt="2025-09-16T13:20:42.216" v="1525" actId="113"/>
        <pc:sldMkLst>
          <pc:docMk/>
          <pc:sldMk cId="3363509738" sldId="274"/>
        </pc:sldMkLst>
        <pc:spChg chg="mod">
          <ac:chgData name="Maria Forsberg Kristoffersen" userId="d30d1cd4-c1d6-4122-9518-a2d96cf9ddbd" providerId="ADAL" clId="{BF412E4A-BA95-4AB4-B5FE-311244134644}" dt="2025-09-16T12:35:46.913" v="831" actId="26606"/>
          <ac:spMkLst>
            <pc:docMk/>
            <pc:sldMk cId="3363509738" sldId="274"/>
            <ac:spMk id="3" creationId="{045EF9C1-AD99-0EB9-C0F2-682DC6B54826}"/>
          </ac:spMkLst>
        </pc:spChg>
        <pc:spChg chg="mod">
          <ac:chgData name="Maria Forsberg Kristoffersen" userId="d30d1cd4-c1d6-4122-9518-a2d96cf9ddbd" providerId="ADAL" clId="{BF412E4A-BA95-4AB4-B5FE-311244134644}" dt="2025-09-16T13:20:42.216" v="1525" actId="113"/>
          <ac:spMkLst>
            <pc:docMk/>
            <pc:sldMk cId="3363509738" sldId="274"/>
            <ac:spMk id="4" creationId="{7257632A-9EC3-7501-A5EB-84CAD752E5D3}"/>
          </ac:spMkLst>
        </pc:spChg>
        <pc:spChg chg="mod ord">
          <ac:chgData name="Maria Forsberg Kristoffersen" userId="d30d1cd4-c1d6-4122-9518-a2d96cf9ddbd" providerId="ADAL" clId="{BF412E4A-BA95-4AB4-B5FE-311244134644}" dt="2025-09-16T12:35:46.913" v="831" actId="26606"/>
          <ac:spMkLst>
            <pc:docMk/>
            <pc:sldMk cId="3363509738" sldId="274"/>
            <ac:spMk id="6" creationId="{21FC023D-D3D8-817B-4705-6274F93D641B}"/>
          </ac:spMkLst>
        </pc:spChg>
        <pc:spChg chg="add mod">
          <ac:chgData name="Maria Forsberg Kristoffersen" userId="d30d1cd4-c1d6-4122-9518-a2d96cf9ddbd" providerId="ADAL" clId="{BF412E4A-BA95-4AB4-B5FE-311244134644}" dt="2025-09-16T12:35:46.913" v="831" actId="26606"/>
          <ac:spMkLst>
            <pc:docMk/>
            <pc:sldMk cId="3363509738" sldId="274"/>
            <ac:spMk id="24" creationId="{85FF2029-990A-D79D-F484-5B0FC8E40240}"/>
          </ac:spMkLst>
        </pc:spChg>
        <pc:spChg chg="add mod">
          <ac:chgData name="Maria Forsberg Kristoffersen" userId="d30d1cd4-c1d6-4122-9518-a2d96cf9ddbd" providerId="ADAL" clId="{BF412E4A-BA95-4AB4-B5FE-311244134644}" dt="2025-09-16T12:35:46.913" v="831" actId="26606"/>
          <ac:spMkLst>
            <pc:docMk/>
            <pc:sldMk cId="3363509738" sldId="274"/>
            <ac:spMk id="25" creationId="{C70756DD-75D9-7DE0-8303-B02270A77252}"/>
          </ac:spMkLst>
        </pc:spChg>
        <pc:picChg chg="add mod">
          <ac:chgData name="Maria Forsberg Kristoffersen" userId="d30d1cd4-c1d6-4122-9518-a2d96cf9ddbd" providerId="ADAL" clId="{BF412E4A-BA95-4AB4-B5FE-311244134644}" dt="2025-09-16T13:18:09.719" v="1438" actId="1076"/>
          <ac:picMkLst>
            <pc:docMk/>
            <pc:sldMk cId="3363509738" sldId="274"/>
            <ac:picMk id="10" creationId="{DCD05D5B-4700-513C-760F-763F642EAEF0}"/>
          </ac:picMkLst>
        </pc:picChg>
      </pc:sldChg>
      <pc:sldChg chg="new del">
        <pc:chgData name="Maria Forsberg Kristoffersen" userId="d30d1cd4-c1d6-4122-9518-a2d96cf9ddbd" providerId="ADAL" clId="{BF412E4A-BA95-4AB4-B5FE-311244134644}" dt="2025-09-16T12:29:40.015" v="467" actId="47"/>
        <pc:sldMkLst>
          <pc:docMk/>
          <pc:sldMk cId="804014995" sldId="275"/>
        </pc:sldMkLst>
      </pc:sldChg>
      <pc:sldChg chg="new del">
        <pc:chgData name="Maria Forsberg Kristoffersen" userId="d30d1cd4-c1d6-4122-9518-a2d96cf9ddbd" providerId="ADAL" clId="{BF412E4A-BA95-4AB4-B5FE-311244134644}" dt="2025-09-16T12:27:59.081" v="393" actId="47"/>
        <pc:sldMkLst>
          <pc:docMk/>
          <pc:sldMk cId="4132152998" sldId="276"/>
        </pc:sldMkLst>
      </pc:sldChg>
      <pc:sldChg chg="add del mod ord modShow">
        <pc:chgData name="Maria Forsberg Kristoffersen" userId="d30d1cd4-c1d6-4122-9518-a2d96cf9ddbd" providerId="ADAL" clId="{BF412E4A-BA95-4AB4-B5FE-311244134644}" dt="2025-09-18T09:07:02.931" v="2132" actId="47"/>
        <pc:sldMkLst>
          <pc:docMk/>
          <pc:sldMk cId="3706020999" sldId="277"/>
        </pc:sldMkLst>
      </pc:sldChg>
      <pc:sldChg chg="modSp new del mod">
        <pc:chgData name="Maria Forsberg Kristoffersen" userId="d30d1cd4-c1d6-4122-9518-a2d96cf9ddbd" providerId="ADAL" clId="{BF412E4A-BA95-4AB4-B5FE-311244134644}" dt="2025-09-16T13:17:10.778" v="1432" actId="47"/>
        <pc:sldMkLst>
          <pc:docMk/>
          <pc:sldMk cId="1796108569" sldId="278"/>
        </pc:sldMkLst>
      </pc:sldChg>
      <pc:sldChg chg="addSp delSp modSp new mod">
        <pc:chgData name="Maria Forsberg Kristoffersen" userId="d30d1cd4-c1d6-4122-9518-a2d96cf9ddbd" providerId="ADAL" clId="{BF412E4A-BA95-4AB4-B5FE-311244134644}" dt="2025-09-17T11:42:26.149" v="1999" actId="14100"/>
        <pc:sldMkLst>
          <pc:docMk/>
          <pc:sldMk cId="435952103" sldId="279"/>
        </pc:sldMkLst>
        <pc:spChg chg="add del mod">
          <ac:chgData name="Maria Forsberg Kristoffersen" userId="d30d1cd4-c1d6-4122-9518-a2d96cf9ddbd" providerId="ADAL" clId="{BF412E4A-BA95-4AB4-B5FE-311244134644}" dt="2025-09-17T11:42:16.964" v="1997" actId="22"/>
          <ac:spMkLst>
            <pc:docMk/>
            <pc:sldMk cId="435952103" sldId="279"/>
            <ac:spMk id="3" creationId="{D7C997EC-FEEE-B165-B4F6-FCE3FD75322D}"/>
          </ac:spMkLst>
        </pc:spChg>
        <pc:spChg chg="mod">
          <ac:chgData name="Maria Forsberg Kristoffersen" userId="d30d1cd4-c1d6-4122-9518-a2d96cf9ddbd" providerId="ADAL" clId="{BF412E4A-BA95-4AB4-B5FE-311244134644}" dt="2025-09-17T11:31:28.932" v="1979" actId="20577"/>
          <ac:spMkLst>
            <pc:docMk/>
            <pc:sldMk cId="435952103" sldId="279"/>
            <ac:spMk id="4" creationId="{FFF8D18F-0482-0441-CED9-7568340B0B5A}"/>
          </ac:spMkLst>
        </pc:spChg>
        <pc:spChg chg="mod ord">
          <ac:chgData name="Maria Forsberg Kristoffersen" userId="d30d1cd4-c1d6-4122-9518-a2d96cf9ddbd" providerId="ADAL" clId="{BF412E4A-BA95-4AB4-B5FE-311244134644}" dt="2025-09-16T12:39:21.827" v="935" actId="26606"/>
          <ac:spMkLst>
            <pc:docMk/>
            <pc:sldMk cId="435952103" sldId="279"/>
            <ac:spMk id="7" creationId="{1ECEA420-6793-F9D5-4655-F1AA627C6D3C}"/>
          </ac:spMkLst>
        </pc:spChg>
        <pc:spChg chg="add del">
          <ac:chgData name="Maria Forsberg Kristoffersen" userId="d30d1cd4-c1d6-4122-9518-a2d96cf9ddbd" providerId="ADAL" clId="{BF412E4A-BA95-4AB4-B5FE-311244134644}" dt="2025-09-17T11:30:47.750" v="1964" actId="478"/>
          <ac:spMkLst>
            <pc:docMk/>
            <pc:sldMk cId="435952103" sldId="279"/>
            <ac:spMk id="13" creationId="{449FA0E7-A5E6-D661-7556-200484785039}"/>
          </ac:spMkLst>
        </pc:spChg>
        <pc:spChg chg="add mod">
          <ac:chgData name="Maria Forsberg Kristoffersen" userId="d30d1cd4-c1d6-4122-9518-a2d96cf9ddbd" providerId="ADAL" clId="{BF412E4A-BA95-4AB4-B5FE-311244134644}" dt="2025-09-17T11:30:45.067" v="1963" actId="1076"/>
          <ac:spMkLst>
            <pc:docMk/>
            <pc:sldMk cId="435952103" sldId="279"/>
            <ac:spMk id="15" creationId="{E2D0BB4F-3976-9136-6F99-CFCB85B43CD4}"/>
          </ac:spMkLst>
        </pc:spChg>
        <pc:spChg chg="add del">
          <ac:chgData name="Maria Forsberg Kristoffersen" userId="d30d1cd4-c1d6-4122-9518-a2d96cf9ddbd" providerId="ADAL" clId="{BF412E4A-BA95-4AB4-B5FE-311244134644}" dt="2025-09-17T11:35:25.917" v="1986" actId="478"/>
          <ac:spMkLst>
            <pc:docMk/>
            <pc:sldMk cId="435952103" sldId="279"/>
            <ac:spMk id="17" creationId="{CA06F20C-75DB-7AF8-E490-78D46894F578}"/>
          </ac:spMkLst>
        </pc:spChg>
        <pc:picChg chg="add del mod">
          <ac:chgData name="Maria Forsberg Kristoffersen" userId="d30d1cd4-c1d6-4122-9518-a2d96cf9ddbd" providerId="ADAL" clId="{BF412E4A-BA95-4AB4-B5FE-311244134644}" dt="2025-09-17T11:39:12.655" v="1989" actId="478"/>
          <ac:picMkLst>
            <pc:docMk/>
            <pc:sldMk cId="435952103" sldId="279"/>
            <ac:picMk id="6" creationId="{356BA2E5-74B1-E3A1-EB82-287D47F3C31E}"/>
          </ac:picMkLst>
        </pc:picChg>
        <pc:picChg chg="add del mod">
          <ac:chgData name="Maria Forsberg Kristoffersen" userId="d30d1cd4-c1d6-4122-9518-a2d96cf9ddbd" providerId="ADAL" clId="{BF412E4A-BA95-4AB4-B5FE-311244134644}" dt="2025-09-17T11:35:05.105" v="1980" actId="478"/>
          <ac:picMkLst>
            <pc:docMk/>
            <pc:sldMk cId="435952103" sldId="279"/>
            <ac:picMk id="8" creationId="{CCFD444E-79C2-B28C-6C99-94F848290BFC}"/>
          </ac:picMkLst>
        </pc:picChg>
        <pc:picChg chg="add del mod">
          <ac:chgData name="Maria Forsberg Kristoffersen" userId="d30d1cd4-c1d6-4122-9518-a2d96cf9ddbd" providerId="ADAL" clId="{BF412E4A-BA95-4AB4-B5FE-311244134644}" dt="2025-09-17T11:41:25.837" v="1996" actId="478"/>
          <ac:picMkLst>
            <pc:docMk/>
            <pc:sldMk cId="435952103" sldId="279"/>
            <ac:picMk id="10" creationId="{8064F087-9923-18A8-B35F-E3F1DEE69BC8}"/>
          </ac:picMkLst>
        </pc:picChg>
        <pc:picChg chg="add mod ord">
          <ac:chgData name="Maria Forsberg Kristoffersen" userId="d30d1cd4-c1d6-4122-9518-a2d96cf9ddbd" providerId="ADAL" clId="{BF412E4A-BA95-4AB4-B5FE-311244134644}" dt="2025-09-17T11:42:26.149" v="1999" actId="14100"/>
          <ac:picMkLst>
            <pc:docMk/>
            <pc:sldMk cId="435952103" sldId="279"/>
            <ac:picMk id="12" creationId="{9D1902D1-99B8-45E5-34C0-229C5DAAF3BE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26E778-E5B7-409B-98F7-D952300A0896}" type="datetimeFigureOut">
              <a:rPr lang="nb-NO" smtClean="0"/>
              <a:t>18.09.2025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E0436F-993E-42FF-BB8C-7983559F6164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5403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rgbClr val="EFD8B8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FB0A549C-84E1-413E-ABC9-553840A9BD1D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0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Forside B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">
            <a:extLst>
              <a:ext uri="{FF2B5EF4-FFF2-40B4-BE49-F238E27FC236}">
                <a16:creationId xmlns:a16="http://schemas.microsoft.com/office/drawing/2014/main" id="{468A1974-2205-8109-9C6D-43A80878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288505" y="817511"/>
            <a:ext cx="8392253" cy="5226407"/>
          </a:xfrm>
          <a:custGeom>
            <a:avLst/>
            <a:gdLst>
              <a:gd name="connsiteX0" fmla="*/ 4200920 w 8392253"/>
              <a:gd name="connsiteY0" fmla="*/ 2611966 h 5226407"/>
              <a:gd name="connsiteX1" fmla="*/ 5124519 w 8392253"/>
              <a:gd name="connsiteY1" fmla="*/ 2611966 h 5226407"/>
              <a:gd name="connsiteX2" fmla="*/ 2562260 w 8392253"/>
              <a:gd name="connsiteY2" fmla="*/ 0 h 5226407"/>
              <a:gd name="connsiteX3" fmla="*/ 0 w 8392253"/>
              <a:gd name="connsiteY3" fmla="*/ 2611966 h 5226407"/>
              <a:gd name="connsiteX4" fmla="*/ 0 w 8392253"/>
              <a:gd name="connsiteY4" fmla="*/ 5206665 h 5226407"/>
              <a:gd name="connsiteX5" fmla="*/ 923599 w 8392253"/>
              <a:gd name="connsiteY5" fmla="*/ 5206665 h 5226407"/>
              <a:gd name="connsiteX6" fmla="*/ 923599 w 8392253"/>
              <a:gd name="connsiteY6" fmla="*/ 2611966 h 5226407"/>
              <a:gd name="connsiteX7" fmla="*/ 2562260 w 8392253"/>
              <a:gd name="connsiteY7" fmla="*/ 941565 h 5226407"/>
              <a:gd name="connsiteX8" fmla="*/ 4200920 w 8392253"/>
              <a:gd name="connsiteY8" fmla="*/ 2611966 h 5226407"/>
              <a:gd name="connsiteX9" fmla="*/ 8392253 w 8392253"/>
              <a:gd name="connsiteY9" fmla="*/ 2614506 h 5226407"/>
              <a:gd name="connsiteX10" fmla="*/ 5829994 w 8392253"/>
              <a:gd name="connsiteY10" fmla="*/ 2539 h 5226407"/>
              <a:gd name="connsiteX11" fmla="*/ 5829994 w 8392253"/>
              <a:gd name="connsiteY11" fmla="*/ 944041 h 5226407"/>
              <a:gd name="connsiteX12" fmla="*/ 7468655 w 8392253"/>
              <a:gd name="connsiteY12" fmla="*/ 2614442 h 5226407"/>
              <a:gd name="connsiteX13" fmla="*/ 5829994 w 8392253"/>
              <a:gd name="connsiteY13" fmla="*/ 4284843 h 5226407"/>
              <a:gd name="connsiteX14" fmla="*/ 4191397 w 8392253"/>
              <a:gd name="connsiteY14" fmla="*/ 2614442 h 5226407"/>
              <a:gd name="connsiteX15" fmla="*/ 3267798 w 8392253"/>
              <a:gd name="connsiteY15" fmla="*/ 2614442 h 5226407"/>
              <a:gd name="connsiteX16" fmla="*/ 5829994 w 8392253"/>
              <a:gd name="connsiteY16" fmla="*/ 5226408 h 5226407"/>
              <a:gd name="connsiteX17" fmla="*/ 8392253 w 8392253"/>
              <a:gd name="connsiteY17" fmla="*/ 2614442 h 5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8392253" h="5226407">
                <a:moveTo>
                  <a:pt x="4200920" y="2611966"/>
                </a:moveTo>
                <a:lnTo>
                  <a:pt x="5124519" y="2611966"/>
                </a:lnTo>
                <a:cubicBezTo>
                  <a:pt x="5124519" y="1171750"/>
                  <a:pt x="3975051" y="0"/>
                  <a:pt x="2562260" y="0"/>
                </a:cubicBezTo>
                <a:cubicBezTo>
                  <a:pt x="1149468" y="0"/>
                  <a:pt x="0" y="1171750"/>
                  <a:pt x="0" y="2611966"/>
                </a:cubicBezTo>
                <a:lnTo>
                  <a:pt x="0" y="5206665"/>
                </a:lnTo>
                <a:lnTo>
                  <a:pt x="923599" y="5206665"/>
                </a:lnTo>
                <a:lnTo>
                  <a:pt x="923599" y="2611966"/>
                </a:lnTo>
                <a:cubicBezTo>
                  <a:pt x="923599" y="1690906"/>
                  <a:pt x="1658721" y="941565"/>
                  <a:pt x="2562260" y="941565"/>
                </a:cubicBezTo>
                <a:cubicBezTo>
                  <a:pt x="3465799" y="941565"/>
                  <a:pt x="4200920" y="1690906"/>
                  <a:pt x="4200920" y="2611966"/>
                </a:cubicBezTo>
                <a:moveTo>
                  <a:pt x="8392253" y="2614506"/>
                </a:moveTo>
                <a:cubicBezTo>
                  <a:pt x="8392253" y="1174226"/>
                  <a:pt x="7242849" y="2539"/>
                  <a:pt x="5829994" y="2539"/>
                </a:cubicBezTo>
                <a:lnTo>
                  <a:pt x="5829994" y="944041"/>
                </a:lnTo>
                <a:cubicBezTo>
                  <a:pt x="6733533" y="944041"/>
                  <a:pt x="7468655" y="1693318"/>
                  <a:pt x="7468655" y="2614442"/>
                </a:cubicBezTo>
                <a:cubicBezTo>
                  <a:pt x="7468655" y="3535566"/>
                  <a:pt x="6733533" y="4284843"/>
                  <a:pt x="5829994" y="4284843"/>
                </a:cubicBezTo>
                <a:cubicBezTo>
                  <a:pt x="4926455" y="4284843"/>
                  <a:pt x="4191397" y="3535502"/>
                  <a:pt x="4191397" y="2614442"/>
                </a:cubicBezTo>
                <a:lnTo>
                  <a:pt x="3267798" y="2614442"/>
                </a:lnTo>
                <a:cubicBezTo>
                  <a:pt x="3267798" y="4054658"/>
                  <a:pt x="4417203" y="5226408"/>
                  <a:pt x="5829994" y="5226408"/>
                </a:cubicBezTo>
                <a:cubicBezTo>
                  <a:pt x="7242786" y="5226408"/>
                  <a:pt x="8392253" y="4054658"/>
                  <a:pt x="8392253" y="2614442"/>
                </a:cubicBezTo>
              </a:path>
            </a:pathLst>
          </a:custGeom>
          <a:solidFill>
            <a:schemeClr val="tx2"/>
          </a:solidFill>
          <a:ln w="6348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7621588" cy="1846659"/>
          </a:xfrm>
        </p:spPr>
        <p:txBody>
          <a:bodyPr anchor="t" anchorCtr="0">
            <a:noAutofit/>
          </a:bodyPr>
          <a:lstStyle>
            <a:lvl1pPr algn="l">
              <a:defRPr sz="6000" spc="-100" baseline="0">
                <a:solidFill>
                  <a:schemeClr val="bg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bg2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CD074D20-5017-4B08-8BBF-AD5B2C4CEA05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9201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C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2120633"/>
            <a:ext cx="4507706" cy="2308324"/>
          </a:xfrm>
        </p:spPr>
        <p:txBody>
          <a:bodyPr anchor="t" anchorCtr="0">
            <a:noAutofit/>
          </a:bodyPr>
          <a:lstStyle>
            <a:lvl1pPr algn="l">
              <a:defRPr sz="5000" spc="-100" baseline="0">
                <a:solidFill>
                  <a:schemeClr val="accent1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968C8948-693B-A6F5-EEB6-029474DC215D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029494" y="824705"/>
            <a:ext cx="4684714" cy="384721"/>
          </a:xfrm>
        </p:spPr>
        <p:txBody>
          <a:bodyPr lIns="10800">
            <a:noAutofit/>
          </a:bodyPr>
          <a:lstStyle>
            <a:lvl1pPr marL="0" indent="0" algn="l">
              <a:lnSpc>
                <a:spcPct val="100000"/>
              </a:lnSpc>
              <a:buNone/>
              <a:defRPr sz="1250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 dirty="0"/>
              <a:t>Dato / sted / Navn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231774FF-C529-422C-B5D5-C83A8ED6FE3D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14" name="Logo" descr="Novari logo">
            <a:extLst>
              <a:ext uri="{FF2B5EF4-FFF2-40B4-BE49-F238E27FC236}">
                <a16:creationId xmlns:a16="http://schemas.microsoft.com/office/drawing/2014/main" id="{96853129-5723-AD08-EE93-D2216DB70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393028" cy="284014"/>
          </a:xfrm>
          <a:prstGeom prst="rect">
            <a:avLst/>
          </a:prstGeom>
        </p:spPr>
      </p:pic>
      <p:sp>
        <p:nvSpPr>
          <p:cNvPr id="16" name="Plassholder for bilde 15">
            <a:extLst>
              <a:ext uri="{FF2B5EF4-FFF2-40B4-BE49-F238E27FC236}">
                <a16:creationId xmlns:a16="http://schemas.microsoft.com/office/drawing/2014/main" id="{EC519EB5-08DC-B134-4A1A-B48928CE8CCF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36061140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2 spal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ssholder for stikktittel">
            <a:extLst>
              <a:ext uri="{FF2B5EF4-FFF2-40B4-BE49-F238E27FC236}">
                <a16:creationId xmlns:a16="http://schemas.microsoft.com/office/drawing/2014/main" id="{15A2F8A0-2293-031F-328A-6DDCD5CA023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05EFD675-3312-6318-3B9D-2E9A0C3F9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384721"/>
          </a:xfrm>
        </p:spPr>
        <p:txBody>
          <a:bodyPr>
            <a:noAutofit/>
          </a:bodyPr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CF19184-03D4-521C-7CAD-64C3E2B6F059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029494" y="2092061"/>
            <a:ext cx="4680744" cy="4061619"/>
          </a:xfrm>
        </p:spPr>
        <p:txBody>
          <a:bodyPr/>
          <a:lstStyle>
            <a:lvl1pPr>
              <a:defRPr/>
            </a:lvl1pPr>
          </a:lstStyle>
          <a:p>
            <a:pPr marL="158400" marR="0" lvl="0" indent="-158400" algn="l" defTabSz="914400" rtl="0" eaLnBrk="1" fontAlgn="ctr" latinLnBrk="0" hangingPunct="1">
              <a:lnSpc>
                <a:spcPct val="111000"/>
              </a:lnSpc>
              <a:spcBef>
                <a:spcPts val="0"/>
              </a:spcBef>
              <a:spcAft>
                <a:spcPts val="0"/>
              </a:spcAft>
              <a:buClrTx/>
              <a:buSzPct val="120000"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Malen har flere oppsett. Velg blant dem på Hjem-fanen &gt; nedtrekksmenyen Nytt lysbilde. </a:t>
            </a:r>
            <a:br>
              <a:rPr lang="nb-NO" dirty="0"/>
            </a:br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Nivå 1-3 er punkter.</a:t>
            </a:r>
            <a:br>
              <a:rPr lang="nb-NO" dirty="0"/>
            </a:br>
            <a:r>
              <a:rPr lang="nb-NO" dirty="0"/>
              <a:t>Slå av/på punkter på Hjem-fanen. </a:t>
            </a:r>
            <a:br>
              <a:rPr lang="nb-NO" dirty="0"/>
            </a:br>
            <a:r>
              <a:rPr lang="nb-NO" dirty="0"/>
              <a:t>Lim inn med valget «Bruk måltema» eller «Bare tekst» for å ikke ta med formatering. Høyreklikk der du vil lime inn for å velge </a:t>
            </a:r>
            <a:r>
              <a:rPr lang="nb-NO" dirty="0" err="1"/>
              <a:t>innlimingsmåte</a:t>
            </a:r>
            <a:r>
              <a:rPr lang="nb-NO" dirty="0"/>
              <a:t>.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89474F42-5779-F460-8A59-59C2D39397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11717" y="2092061"/>
            <a:ext cx="5050790" cy="4061619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F9189F2-90EA-8E91-C548-D83149AB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C22AB3-3BE9-498A-AA18-4E8BEF4D8768}" type="datetime1">
              <a:rPr lang="nb-NO" smtClean="0"/>
              <a:t>18.09.2025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260C1620-A883-B651-8150-B415FC34F1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3DC0A9E3-377C-16F0-9402-9273CFB90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86562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142D01C3-EABD-FCC9-A82F-27F2F089B38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57CC4-9AB8-435D-B741-AC599CA3F2EB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B3C50FE8-24F0-98E7-C5E8-AC7D10681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009156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stå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DC234315-2208-AE95-0EC8-045714E434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728" y="628603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Tittel 11">
            <a:extLst>
              <a:ext uri="{FF2B5EF4-FFF2-40B4-BE49-F238E27FC236}">
                <a16:creationId xmlns:a16="http://schemas.microsoft.com/office/drawing/2014/main" id="{83D12C3A-2AF0-5C40-7DE6-D811E088A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48538" y="812800"/>
            <a:ext cx="3835399" cy="5228431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87A5A-E316-46F2-8F80-073F79625812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739004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bilde lig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CBCE14DC-B61D-8319-4AF9-488A7035884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9" name="Tittel 8">
            <a:extLst>
              <a:ext uri="{FF2B5EF4-FFF2-40B4-BE49-F238E27FC236}">
                <a16:creationId xmlns:a16="http://schemas.microsoft.com/office/drawing/2014/main" id="{0F806849-66A4-92CF-4776-8D23A1EA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74569" y="1467905"/>
            <a:ext cx="5087937" cy="373829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23414-DC26-4411-872F-B01275FEDAB6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47208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stikktittel">
            <a:extLst>
              <a:ext uri="{FF2B5EF4-FFF2-40B4-BE49-F238E27FC236}">
                <a16:creationId xmlns:a16="http://schemas.microsoft.com/office/drawing/2014/main" id="{CC61A77B-4AB2-F5E7-B45E-720959B7890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A36B86C0-808C-9A75-6310-C1FAA6D24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D804B83-AC2C-BB25-84B7-5419364A43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3" name="Plassholder for diagram 12">
            <a:extLst>
              <a:ext uri="{FF2B5EF4-FFF2-40B4-BE49-F238E27FC236}">
                <a16:creationId xmlns:a16="http://schemas.microsoft.com/office/drawing/2014/main" id="{93D23D4A-D64E-2C76-3608-F840BE36939F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915752" y="2115344"/>
            <a:ext cx="4268186" cy="3303588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/>
              <a:t>Klikk ikonet for å legge til et diagram</a:t>
            </a:r>
            <a:endParaRPr lang="nb-NO" dirty="0"/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15752" y="5641975"/>
            <a:ext cx="4268186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accent1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272568-1C7F-4C1A-85E1-3210D465D2A7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42253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ell / gr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stikktittel">
            <a:extLst>
              <a:ext uri="{FF2B5EF4-FFF2-40B4-BE49-F238E27FC236}">
                <a16:creationId xmlns:a16="http://schemas.microsoft.com/office/drawing/2014/main" id="{7D5DC927-95E0-4587-D841-89659D61395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0" name="Tittel 6">
            <a:extLst>
              <a:ext uri="{FF2B5EF4-FFF2-40B4-BE49-F238E27FC236}">
                <a16:creationId xmlns:a16="http://schemas.microsoft.com/office/drawing/2014/main" id="{CCB95129-D0BB-DEBD-6D87-FB2A96A1C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6FA2901E-EA97-0EA7-34C4-2971F615928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029494" y="2743200"/>
            <a:ext cx="4680744" cy="329485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nb-NO" dirty="0"/>
              <a:t>Bruk innrykksnivå 4 for mellomoverskrift. Endre nivå på Hjem-fanen &gt; Øk/reduser innrykk. Husk å endre neste avsnitt tilbake til nivå 1. </a:t>
            </a:r>
            <a:br>
              <a:rPr lang="nb-NO" dirty="0"/>
            </a:br>
            <a:r>
              <a:rPr lang="nb-NO" dirty="0"/>
              <a:t>Slå av/på punkter på Hjem-fanen. </a:t>
            </a:r>
          </a:p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8" name="Bakgrunn">
            <a:extLst>
              <a:ext uri="{FF2B5EF4-FFF2-40B4-BE49-F238E27FC236}">
                <a16:creationId xmlns:a16="http://schemas.microsoft.com/office/drawing/2014/main" id="{0C0D122D-EAB9-FBDA-DA5E-F3CB2CD840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481763" y="2115344"/>
            <a:ext cx="5201444" cy="261834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en tabell eller en graf</a:t>
            </a:r>
          </a:p>
        </p:txBody>
      </p:sp>
      <p:sp>
        <p:nvSpPr>
          <p:cNvPr id="15" name="Plassholder for tekst 14">
            <a:extLst>
              <a:ext uri="{FF2B5EF4-FFF2-40B4-BE49-F238E27FC236}">
                <a16:creationId xmlns:a16="http://schemas.microsoft.com/office/drawing/2014/main" id="{C7296503-CD82-6E88-47F8-97AFC6D99E6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81762" y="4904908"/>
            <a:ext cx="4266599" cy="307456"/>
          </a:xfrm>
        </p:spPr>
        <p:txBody>
          <a:bodyPr>
            <a:noAutofit/>
          </a:bodyPr>
          <a:lstStyle>
            <a:lvl1pPr marL="0" indent="0">
              <a:buNone/>
              <a:defRPr sz="900">
                <a:solidFill>
                  <a:schemeClr val="tx2"/>
                </a:solidFill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legge til bildetekst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0AED5-109E-4623-AAED-745787A57DEC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232235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fritt oppset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stikktittel">
            <a:extLst>
              <a:ext uri="{FF2B5EF4-FFF2-40B4-BE49-F238E27FC236}">
                <a16:creationId xmlns:a16="http://schemas.microsoft.com/office/drawing/2014/main" id="{4BA77D5D-02BF-5ECF-E9CC-34542FBB210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2" name="Plassholder for innhold 11">
            <a:extLst>
              <a:ext uri="{FF2B5EF4-FFF2-40B4-BE49-F238E27FC236}">
                <a16:creationId xmlns:a16="http://schemas.microsoft.com/office/drawing/2014/main" id="{7545EDA6-1C04-1340-204F-A03868A7696F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033729" y="1464469"/>
            <a:ext cx="4199942" cy="3920096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AB3DF-8B8E-4FE0-BB9C-DAD5FB434DCE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7" name="Plassholder for innhold 11">
            <a:extLst>
              <a:ext uri="{FF2B5EF4-FFF2-40B4-BE49-F238E27FC236}">
                <a16:creationId xmlns:a16="http://schemas.microsoft.com/office/drawing/2014/main" id="{663F0987-3403-380B-A9F6-4CB2FDB95389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5710238" y="1464470"/>
            <a:ext cx="4974886" cy="336952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nb-NO" dirty="0"/>
              <a:t>Klikk på et ikon for å legge til bilde/utklipp, tabell eller graf</a:t>
            </a:r>
          </a:p>
        </p:txBody>
      </p:sp>
    </p:spTree>
    <p:extLst>
      <p:ext uri="{BB962C8B-B14F-4D97-AF65-F5344CB8AC3E}">
        <p14:creationId xmlns:p14="http://schemas.microsoft.com/office/powerpoint/2010/main" val="2651920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side, 3 bil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8" name="Plassholder for bilde 10">
            <a:extLst>
              <a:ext uri="{FF2B5EF4-FFF2-40B4-BE49-F238E27FC236}">
                <a16:creationId xmlns:a16="http://schemas.microsoft.com/office/drawing/2014/main" id="{89FFB911-7972-201F-0C32-D6741C6C5EC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029494" y="1464469"/>
            <a:ext cx="6234906" cy="4576762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0" name="Plassholder for bilde 10">
            <a:extLst>
              <a:ext uri="{FF2B5EF4-FFF2-40B4-BE49-F238E27FC236}">
                <a16:creationId xmlns:a16="http://schemas.microsoft.com/office/drawing/2014/main" id="{BEB3354C-66D1-65E3-E360-A3BF3B88B30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8527257" y="770467"/>
            <a:ext cx="1953929" cy="2658534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C88CBE2F-3953-8378-F52D-63DF193C920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7257" y="4079081"/>
            <a:ext cx="2656681" cy="196215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E1A44C09-CDE3-65EC-4691-DE5C54FA0AF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6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dato 15">
            <a:extLst>
              <a:ext uri="{FF2B5EF4-FFF2-40B4-BE49-F238E27FC236}">
                <a16:creationId xmlns:a16="http://schemas.microsoft.com/office/drawing/2014/main" id="{A60840C5-D8A9-FD32-BCAC-35C30BDD0B1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1ABD587D-0514-4F19-AE69-F0EEDE96F83B}" type="datetime1">
              <a:rPr lang="nb-NO" smtClean="0"/>
              <a:t>18.09.2025</a:t>
            </a:fld>
            <a:endParaRPr lang="nb-NO" dirty="0"/>
          </a:p>
        </p:txBody>
      </p:sp>
      <p:sp>
        <p:nvSpPr>
          <p:cNvPr id="17" name="Plassholder for bunntekst 16">
            <a:extLst>
              <a:ext uri="{FF2B5EF4-FFF2-40B4-BE49-F238E27FC236}">
                <a16:creationId xmlns:a16="http://schemas.microsoft.com/office/drawing/2014/main" id="{AB8B9337-4405-D5F0-3545-FF26BB1DA2EC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8" name="Plassholder for lysbildenummer 17">
            <a:extLst>
              <a:ext uri="{FF2B5EF4-FFF2-40B4-BE49-F238E27FC236}">
                <a16:creationId xmlns:a16="http://schemas.microsoft.com/office/drawing/2014/main" id="{9BF0DD86-B856-2497-3AED-E0C72D4D11BC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475873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ort sita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BE51780-9C84-630C-BFBF-90C8919222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554163"/>
            <a:ext cx="10154444" cy="2734916"/>
          </a:xfrm>
        </p:spPr>
        <p:txBody>
          <a:bodyPr anchor="t" anchorCtr="0">
            <a:noAutofit/>
          </a:bodyPr>
          <a:lstStyle>
            <a:lvl1pPr algn="l">
              <a:lnSpc>
                <a:spcPct val="85000"/>
              </a:lnSpc>
              <a:defRPr sz="5170">
                <a:solidFill>
                  <a:schemeClr val="accent6"/>
                </a:solidFill>
                <a:latin typeface="Brockmann" pitchFamily="50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CACFFDEA-348A-AB0A-58D0-F729EB2D4F09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2D1E254-09D4-453D-8769-376E4556FDB4}" type="datetime1">
              <a:rPr lang="nb-NO" smtClean="0"/>
              <a:t>18.09.2025</a:t>
            </a:fld>
            <a:endParaRPr lang="nb-NO" dirty="0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6FCF257E-4BB7-2A52-CD90-AB6A854EB4DC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B49A831B-D3B3-EDBD-D732-5184933F588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Plassholder for stikktittel">
            <a:extLst>
              <a:ext uri="{FF2B5EF4-FFF2-40B4-BE49-F238E27FC236}">
                <a16:creationId xmlns:a16="http://schemas.microsoft.com/office/drawing/2014/main" id="{D53E3115-935A-AE50-764A-F6B86AF8E46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33200" y="630000"/>
            <a:ext cx="2657779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wrap="none" bIns="14400">
            <a:spAutoFit/>
          </a:bodyPr>
          <a:lstStyle>
            <a:lvl1pPr marL="0" indent="0">
              <a:lnSpc>
                <a:spcPct val="100000"/>
              </a:lnSpc>
              <a:buNone/>
              <a:defRPr u="none">
                <a:solidFill>
                  <a:schemeClr val="accent1"/>
                </a:solidFill>
                <a:latin typeface="+mj-lt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 dirty="0"/>
              <a:t>Klikk for å skrive en stikktittel</a:t>
            </a:r>
          </a:p>
        </p:txBody>
      </p:sp>
      <p:sp>
        <p:nvSpPr>
          <p:cNvPr id="16" name="Plassholder for tekst 15">
            <a:extLst>
              <a:ext uri="{FF2B5EF4-FFF2-40B4-BE49-F238E27FC236}">
                <a16:creationId xmlns:a16="http://schemas.microsoft.com/office/drawing/2014/main" id="{ED1B338A-3645-7A55-C0E3-BF7996BA946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029494" y="4730750"/>
            <a:ext cx="4680744" cy="461665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6"/>
                </a:solidFill>
              </a:defRPr>
            </a:lvl1pPr>
            <a:lvl2pPr marL="158843" indent="0">
              <a:buNone/>
              <a:defRPr/>
            </a:lvl2pPr>
          </a:lstStyle>
          <a:p>
            <a:pPr lvl="0"/>
            <a:r>
              <a:rPr lang="nb-NO" dirty="0"/>
              <a:t>Navn </a:t>
            </a:r>
            <a:r>
              <a:rPr lang="nb-NO" dirty="0" err="1"/>
              <a:t>Navnesen</a:t>
            </a:r>
            <a:r>
              <a:rPr lang="nb-NO" dirty="0"/>
              <a:t>,</a:t>
            </a:r>
            <a:br>
              <a:rPr lang="nb-NO" dirty="0"/>
            </a:br>
            <a:r>
              <a:rPr lang="nb-NO" dirty="0"/>
              <a:t>Tittel/stilling</a:t>
            </a:r>
          </a:p>
        </p:txBody>
      </p:sp>
    </p:spTree>
    <p:extLst>
      <p:ext uri="{BB962C8B-B14F-4D97-AF65-F5344CB8AC3E}">
        <p14:creationId xmlns:p14="http://schemas.microsoft.com/office/powerpoint/2010/main" val="41598168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A: Grafik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2E96E04-050C-8584-B76A-4310020721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821532"/>
            <a:ext cx="4680744" cy="769441"/>
          </a:xfrm>
        </p:spPr>
        <p:txBody>
          <a:bodyPr anchor="t" anchorCtr="0">
            <a:noAutofit/>
          </a:bodyPr>
          <a:lstStyle>
            <a:lvl1pPr>
              <a:defRPr sz="2500">
                <a:solidFill>
                  <a:schemeClr val="accent3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C880C8A2-7304-2314-8523-D1FFEFD636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233C0CD3-9BB7-4728-BF77-96303D4DA3D4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EE73FFE-145C-E4BF-9A55-964A9A110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09F080D-2D36-9CA5-0DFD-1ABD5E827C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Grafikk 8">
            <a:extLst>
              <a:ext uri="{FF2B5EF4-FFF2-40B4-BE49-F238E27FC236}">
                <a16:creationId xmlns:a16="http://schemas.microsoft.com/office/drawing/2014/main" id="{F069DEE9-D87A-22F8-C14F-EB6DD69DFA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42007" y="2233244"/>
            <a:ext cx="10141931" cy="380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4904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killeside B: Bil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1">
            <a:extLst>
              <a:ext uri="{FF2B5EF4-FFF2-40B4-BE49-F238E27FC236}">
                <a16:creationId xmlns:a16="http://schemas.microsoft.com/office/drawing/2014/main" id="{BF16AF4E-8543-71DB-6692-6AFAFAE4CA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/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1F3F19F3-EB1A-4AE6-CB5D-3438269CB80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2000" cy="6858000"/>
          </a:xfrm>
        </p:spPr>
        <p:txBody>
          <a:bodyPr anchor="t" anchorCtr="1"/>
          <a:lstStyle>
            <a:lvl1pPr marL="0" indent="0">
              <a:buNone/>
              <a:defRPr sz="9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66560E9-3A9B-BC1E-9244-FE6677DD97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6200449-EFED-42EC-8EAE-92A089D61CE8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1B96096-A613-EAB0-7653-B2915ABD5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FCDB43-C29E-6453-C979-4D8851F9D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2" name="Logo i plassholder">
            <a:extLst>
              <a:ext uri="{FF2B5EF4-FFF2-40B4-BE49-F238E27FC236}">
                <a16:creationId xmlns:a16="http://schemas.microsoft.com/office/drawing/2014/main" id="{0EB9FEEB-2663-4694-C189-576D39BB81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032363" y="6364781"/>
            <a:ext cx="558200" cy="113808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9654535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1">
            <a:extLst>
              <a:ext uri="{FF2B5EF4-FFF2-40B4-BE49-F238E27FC236}">
                <a16:creationId xmlns:a16="http://schemas.microsoft.com/office/drawing/2014/main" id="{EF4F0400-7217-7379-BA1E-AC3E5AD48EC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  <p:sp>
        <p:nvSpPr>
          <p:cNvPr id="10" name="Plassholder for dato 9">
            <a:extLst>
              <a:ext uri="{FF2B5EF4-FFF2-40B4-BE49-F238E27FC236}">
                <a16:creationId xmlns:a16="http://schemas.microsoft.com/office/drawing/2014/main" id="{25C0215E-A02B-D3B9-A2F9-CF68B7D473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E5C6D-1B61-48D3-9475-6408C65972E5}" type="datetime1">
              <a:rPr lang="nb-NO" smtClean="0"/>
              <a:t>18.09.2025</a:t>
            </a:fld>
            <a:endParaRPr lang="nb-NO" dirty="0"/>
          </a:p>
        </p:txBody>
      </p:sp>
      <p:sp>
        <p:nvSpPr>
          <p:cNvPr id="12" name="Plassholder for bunntekst 11">
            <a:extLst>
              <a:ext uri="{FF2B5EF4-FFF2-40B4-BE49-F238E27FC236}">
                <a16:creationId xmlns:a16="http://schemas.microsoft.com/office/drawing/2014/main" id="{D235650B-3819-1C73-C2D5-BF5C118A1E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4" name="Plassholder for lysbildenummer 13">
            <a:extLst>
              <a:ext uri="{FF2B5EF4-FFF2-40B4-BE49-F238E27FC236}">
                <a16:creationId xmlns:a16="http://schemas.microsoft.com/office/drawing/2014/main" id="{583CAAC6-30E6-21DA-8816-872BC5905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sp>
        <p:nvSpPr>
          <p:cNvPr id="16" name="Plassholder for innhold 15">
            <a:extLst>
              <a:ext uri="{FF2B5EF4-FFF2-40B4-BE49-F238E27FC236}">
                <a16:creationId xmlns:a16="http://schemas.microsoft.com/office/drawing/2014/main" id="{8265D594-44F1-30A0-D7E1-6515D9534FE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29494" y="1805749"/>
            <a:ext cx="7621588" cy="4281012"/>
          </a:xfrm>
        </p:spPr>
        <p:txBody>
          <a:bodyPr/>
          <a:lstStyle>
            <a:lvl1pPr marL="457200" indent="-457200">
              <a:lnSpc>
                <a:spcPct val="103000"/>
              </a:lnSpc>
              <a:buSzPct val="100000"/>
              <a:buFont typeface="+mj-lt"/>
              <a:buAutoNum type="arabicPeriod"/>
              <a:defRPr sz="2500">
                <a:latin typeface="+mj-lt"/>
              </a:defRPr>
            </a:lvl1pPr>
            <a:lvl2pPr marL="625475" indent="-157957">
              <a:defRPr/>
            </a:lvl2pPr>
            <a:lvl3pPr marL="819150" indent="-157957">
              <a:defRPr/>
            </a:lvl3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39977937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C98A18-6B7E-4432-8AE6-400F13F972DC}" type="datetime1">
              <a:rPr lang="nb-NO" smtClean="0"/>
              <a:t>18.09.2025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D88D3F1-77A2-CA5D-2073-0793AEF7867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29494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8" name="Plassholder for tekst 4">
            <a:extLst>
              <a:ext uri="{FF2B5EF4-FFF2-40B4-BE49-F238E27FC236}">
                <a16:creationId xmlns:a16="http://schemas.microsoft.com/office/drawing/2014/main" id="{9FB55E71-8F53-4CA1-0C8B-1B65385F8D4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6784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98823DEE-A9B4-7308-7A91-98382B5FF41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667844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84DCCD78-0027-A9CA-7F17-3F5B3F5408F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06193" y="1868488"/>
            <a:ext cx="3055673" cy="1063556"/>
          </a:xfrm>
          <a:prstGeom prst="rightArrow">
            <a:avLst>
              <a:gd name="adj1" fmla="val 70300"/>
              <a:gd name="adj2" fmla="val 50000"/>
            </a:avLst>
          </a:prstGeom>
          <a:solidFill>
            <a:schemeClr val="accent6"/>
          </a:solidFill>
        </p:spPr>
        <p:txBody>
          <a:bodyPr rIns="288000" bIns="36000" anchor="ctr" anchorCtr="0"/>
          <a:lstStyle>
            <a:lvl1pPr marL="0" indent="0" algn="ctr">
              <a:lnSpc>
                <a:spcPct val="100000"/>
              </a:lnSpc>
              <a:buNone/>
              <a:defRPr sz="25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Tekst</a:t>
            </a:r>
          </a:p>
        </p:txBody>
      </p:sp>
      <p:sp>
        <p:nvSpPr>
          <p:cNvPr id="11" name="Plassholder for tekst 6">
            <a:extLst>
              <a:ext uri="{FF2B5EF4-FFF2-40B4-BE49-F238E27FC236}">
                <a16:creationId xmlns:a16="http://schemas.microsoft.com/office/drawing/2014/main" id="{A859C48B-3FBA-A575-1DFB-CCBB46EF2BF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06193" y="3397250"/>
            <a:ext cx="2532856" cy="2623344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96D92403-C516-4500-0ABB-D6E11583B5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2413038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ekst 6">
            <a:extLst>
              <a:ext uri="{FF2B5EF4-FFF2-40B4-BE49-F238E27FC236}">
                <a16:creationId xmlns:a16="http://schemas.microsoft.com/office/drawing/2014/main" id="{03E7C7B3-6BF1-5572-DC74-78C4227A81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2949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AD064978-874C-7D8A-AFE0-B180BBD13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9236E0-6D9B-4E45-BD4A-FEC3F5B2ECD6}" type="datetime1">
              <a:rPr lang="nb-NO" smtClean="0"/>
              <a:t>18.09.2025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1478240-A459-CDB4-8DEB-93A2E8715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B620AF32-9AE9-644B-1BE5-C69DEA28D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‹#›</a:t>
            </a:fld>
            <a:endParaRPr lang="nb-NO"/>
          </a:p>
        </p:txBody>
      </p:sp>
      <p:sp>
        <p:nvSpPr>
          <p:cNvPr id="14" name="Plassholder for tekst 6">
            <a:extLst>
              <a:ext uri="{FF2B5EF4-FFF2-40B4-BE49-F238E27FC236}">
                <a16:creationId xmlns:a16="http://schemas.microsoft.com/office/drawing/2014/main" id="{AAF80E57-F4CB-0BDF-3064-73B5673B8A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61172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5" name="Plassholder for tekst 6">
            <a:extLst>
              <a:ext uri="{FF2B5EF4-FFF2-40B4-BE49-F238E27FC236}">
                <a16:creationId xmlns:a16="http://schemas.microsoft.com/office/drawing/2014/main" id="{6C0C7590-7D5E-041F-04C5-A044B39468D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93964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Plassholder for tekst 6">
            <a:extLst>
              <a:ext uri="{FF2B5EF4-FFF2-40B4-BE49-F238E27FC236}">
                <a16:creationId xmlns:a16="http://schemas.microsoft.com/office/drawing/2014/main" id="{1EB9DF66-E096-7397-DA70-4B6ED25AE76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776199" y="2118519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Plassholder for tekst 6">
            <a:extLst>
              <a:ext uri="{FF2B5EF4-FFF2-40B4-BE49-F238E27FC236}">
                <a16:creationId xmlns:a16="http://schemas.microsoft.com/office/drawing/2014/main" id="{3830DDCB-3757-5A04-CB6D-11DC9556279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2949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8" name="Plassholder for tekst 6">
            <a:extLst>
              <a:ext uri="{FF2B5EF4-FFF2-40B4-BE49-F238E27FC236}">
                <a16:creationId xmlns:a16="http://schemas.microsoft.com/office/drawing/2014/main" id="{C3ED00AD-B029-061F-AED3-14E59D6EFDF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61172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Plassholder for tekst 6">
            <a:extLst>
              <a:ext uri="{FF2B5EF4-FFF2-40B4-BE49-F238E27FC236}">
                <a16:creationId xmlns:a16="http://schemas.microsoft.com/office/drawing/2014/main" id="{2B524F33-33DF-5484-2BA7-615D0063AFE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193964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Plassholder for tekst 6">
            <a:extLst>
              <a:ext uri="{FF2B5EF4-FFF2-40B4-BE49-F238E27FC236}">
                <a16:creationId xmlns:a16="http://schemas.microsoft.com/office/drawing/2014/main" id="{37E43FD5-269B-C583-1DDC-92BD69819DF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776199" y="3748342"/>
            <a:ext cx="2416350" cy="1470819"/>
          </a:xfrm>
          <a:solidFill>
            <a:schemeClr val="accent6"/>
          </a:solidFill>
        </p:spPr>
        <p:txBody>
          <a:bodyPr lIns="180000" rIns="180000" anchor="ctr" anchorCtr="0"/>
          <a:lstStyle>
            <a:lvl1pPr marL="0" indent="0" algn="ctr">
              <a:lnSpc>
                <a:spcPct val="104000"/>
              </a:lnSpc>
              <a:buNone/>
              <a:defRPr sz="1600">
                <a:solidFill>
                  <a:schemeClr val="bg1"/>
                </a:solidFill>
                <a:latin typeface="Inter Medium" panose="02000503000000020004" pitchFamily="2" charset="0"/>
                <a:ea typeface="Inter Medium" panose="02000503000000020004" pitchFamily="2" charset="0"/>
              </a:defRPr>
            </a:lvl1pPr>
            <a:lvl2pPr marL="158844" indent="0">
              <a:buNone/>
              <a:defRPr/>
            </a:lvl2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ittel 1">
            <a:extLst>
              <a:ext uri="{FF2B5EF4-FFF2-40B4-BE49-F238E27FC236}">
                <a16:creationId xmlns:a16="http://schemas.microsoft.com/office/drawing/2014/main" id="{E7F7F1F5-3327-6B92-FE73-2EF9900BBD1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33728" y="630000"/>
            <a:ext cx="2409314" cy="245373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>
            <a:noFill/>
          </a:ln>
        </p:spPr>
        <p:txBody>
          <a:bodyPr vert="horz" wrap="none" lIns="0" tIns="0" rIns="0" bIns="14400" rtlCol="0" anchor="t" anchorCtr="0">
            <a:spAutoFit/>
          </a:bodyPr>
          <a:lstStyle>
            <a:lvl1pPr>
              <a:defRPr lang="nb-NO" sz="1500" u="none" dirty="0">
                <a:solidFill>
                  <a:schemeClr val="accent6"/>
                </a:solidFill>
                <a:ea typeface="+mn-ea"/>
                <a:cs typeface="+mn-cs"/>
              </a:defRPr>
            </a:lvl1pPr>
          </a:lstStyle>
          <a:p>
            <a:pPr marL="0" lvl="0" indent="0">
              <a:spcBef>
                <a:spcPts val="0"/>
              </a:spcBef>
              <a:buSzPct val="120000"/>
              <a:buFont typeface="Arial" panose="020B0604020202020204" pitchFamily="34" charset="0"/>
            </a:pPr>
            <a:r>
              <a:rPr lang="nb-NO" noProof="0" dirty="0"/>
              <a:t>Klikk for å legge til en tittel</a:t>
            </a:r>
          </a:p>
        </p:txBody>
      </p:sp>
    </p:spTree>
    <p:extLst>
      <p:ext uri="{BB962C8B-B14F-4D97-AF65-F5344CB8AC3E}">
        <p14:creationId xmlns:p14="http://schemas.microsoft.com/office/powerpoint/2010/main" val="36740839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0971EE36-3C57-4E3F-8D97-F9C77C0153A6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bg2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bg2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1832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EC3EA0F6-6A5D-4E35-ABF5-67FED8BA971E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2100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steside 3 med bild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5B34663-0A6E-97EA-4D81-3C1F5FB5F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CB04576-09F0-4EF3-93DC-189F94A212E3}" type="datetime1">
              <a:rPr lang="nb-NO" smtClean="0"/>
              <a:t>18.09.2025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15ED4C0-BFF2-F2FA-A1B9-3F66CF41A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7BC977A-99F0-CB54-A5A3-F8AADB73A0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83380194-61E0-45B7-1337-C8485E293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-675159"/>
            <a:ext cx="10515600" cy="462434"/>
          </a:xfrm>
        </p:spPr>
        <p:txBody>
          <a:bodyPr anchor="b" anchorCtr="0">
            <a:normAutofit/>
          </a:bodyPr>
          <a:lstStyle>
            <a:lvl1pPr>
              <a:defRPr sz="2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Tittel for universell utforming</a:t>
            </a:r>
          </a:p>
        </p:txBody>
      </p:sp>
      <p:sp>
        <p:nvSpPr>
          <p:cNvPr id="11" name="TekstSylinder 10">
            <a:extLst>
              <a:ext uri="{FF2B5EF4-FFF2-40B4-BE49-F238E27FC236}">
                <a16:creationId xmlns:a16="http://schemas.microsoft.com/office/drawing/2014/main" id="{507369BB-60D8-A2E8-DEF9-A15E633BAF0D}"/>
              </a:ext>
            </a:extLst>
          </p:cNvPr>
          <p:cNvSpPr txBox="1"/>
          <p:nvPr userDrawn="1"/>
        </p:nvSpPr>
        <p:spPr>
          <a:xfrm>
            <a:off x="1033305" y="821690"/>
            <a:ext cx="2529046" cy="961802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Deltabygget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Kjølnes Ring 30,</a:t>
            </a: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3918 Porsgrunn</a:t>
            </a:r>
          </a:p>
          <a:p>
            <a:pPr algn="l"/>
            <a:endParaRPr lang="nb-NO" sz="1250" dirty="0">
              <a:solidFill>
                <a:schemeClr val="accent1"/>
              </a:solidFill>
              <a:latin typeface="+mj-lt"/>
            </a:endParaRPr>
          </a:p>
          <a:p>
            <a:pPr algn="l"/>
            <a:r>
              <a:rPr lang="nb-NO" sz="1250" dirty="0">
                <a:solidFill>
                  <a:schemeClr val="accent1"/>
                </a:solidFill>
                <a:latin typeface="+mj-lt"/>
              </a:rPr>
              <a:t>novari.no</a:t>
            </a:r>
          </a:p>
        </p:txBody>
      </p:sp>
      <p:pic>
        <p:nvPicPr>
          <p:cNvPr id="8" name="Logo IKS">
            <a:extLst>
              <a:ext uri="{FF2B5EF4-FFF2-40B4-BE49-F238E27FC236}">
                <a16:creationId xmlns:a16="http://schemas.microsoft.com/office/drawing/2014/main" id="{53497244-27C7-16A2-EA52-001C53D8B2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8228" y="5755162"/>
            <a:ext cx="1788612" cy="284014"/>
          </a:xfrm>
          <a:prstGeom prst="rect">
            <a:avLst/>
          </a:prstGeom>
        </p:spPr>
      </p:pic>
      <p:sp>
        <p:nvSpPr>
          <p:cNvPr id="7" name="Plassholder for bilde 15">
            <a:extLst>
              <a:ext uri="{FF2B5EF4-FFF2-40B4-BE49-F238E27FC236}">
                <a16:creationId xmlns:a16="http://schemas.microsoft.com/office/drawing/2014/main" id="{1837FF05-A2F0-F287-DEE3-CB00A8F6ED9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707066" y="804190"/>
            <a:ext cx="5976934" cy="5240128"/>
          </a:xfrm>
          <a:custGeom>
            <a:avLst/>
            <a:gdLst>
              <a:gd name="connsiteX0" fmla="*/ 4770250 w 5976934"/>
              <a:gd name="connsiteY0" fmla="*/ 0 h 5240128"/>
              <a:gd name="connsiteX1" fmla="*/ 5976934 w 5976934"/>
              <a:gd name="connsiteY1" fmla="*/ 0 h 5240128"/>
              <a:gd name="connsiteX2" fmla="*/ 5976934 w 5976934"/>
              <a:gd name="connsiteY2" fmla="*/ 5240128 h 5240128"/>
              <a:gd name="connsiteX3" fmla="*/ 2617204 w 5976934"/>
              <a:gd name="connsiteY3" fmla="*/ 5240128 h 5240128"/>
              <a:gd name="connsiteX4" fmla="*/ 0 w 5976934"/>
              <a:gd name="connsiteY4" fmla="*/ 2622923 h 5240128"/>
              <a:gd name="connsiteX5" fmla="*/ 2617204 w 5976934"/>
              <a:gd name="connsiteY5" fmla="*/ 5719 h 5240128"/>
              <a:gd name="connsiteX6" fmla="*/ 4770250 w 5976934"/>
              <a:gd name="connsiteY6" fmla="*/ 5719 h 5240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76934" h="5240128">
                <a:moveTo>
                  <a:pt x="4770250" y="0"/>
                </a:moveTo>
                <a:lnTo>
                  <a:pt x="5976934" y="0"/>
                </a:lnTo>
                <a:lnTo>
                  <a:pt x="5976934" y="5240128"/>
                </a:lnTo>
                <a:lnTo>
                  <a:pt x="2617204" y="5240128"/>
                </a:lnTo>
                <a:cubicBezTo>
                  <a:pt x="1171737" y="5240128"/>
                  <a:pt x="0" y="4068391"/>
                  <a:pt x="0" y="2622923"/>
                </a:cubicBezTo>
                <a:cubicBezTo>
                  <a:pt x="0" y="1177456"/>
                  <a:pt x="1171737" y="5719"/>
                  <a:pt x="2617204" y="5719"/>
                </a:cubicBezTo>
                <a:lnTo>
                  <a:pt x="4770250" y="5719"/>
                </a:lnTo>
                <a:close/>
              </a:path>
            </a:pathLst>
          </a:custGeom>
          <a:solidFill>
            <a:srgbClr val="EFD8B8"/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nb-NO" noProof="0" dirty="0"/>
              <a:t>Klikk på ikonet eller dra inn en bildefil for å legge til et bilde. </a:t>
            </a:r>
            <a:br>
              <a:rPr lang="nb-NO" noProof="0" dirty="0"/>
            </a:br>
            <a:r>
              <a:rPr lang="nb-NO" noProof="0" dirty="0"/>
              <a:t>Juster utsnittet på Bildeformat-fanen &gt; Beskjær.</a:t>
            </a:r>
          </a:p>
        </p:txBody>
      </p:sp>
    </p:spTree>
    <p:extLst>
      <p:ext uri="{BB962C8B-B14F-4D97-AF65-F5344CB8AC3E}">
        <p14:creationId xmlns:p14="http://schemas.microsoft.com/office/powerpoint/2010/main" val="2248732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oolsToo_Slide" descr="ToolsToo_Slide">
            <a:extLst>
              <a:ext uri="{FF2B5EF4-FFF2-40B4-BE49-F238E27FC236}">
                <a16:creationId xmlns:a16="http://schemas.microsoft.com/office/drawing/2014/main" id="{E5F952EC-FDB5-F7A6-F33B-4D1A4639105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175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900"/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3B7D64C1-85CD-7C67-0948-3FF0CDB34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10154444" cy="76944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00C49E59-D3F7-2BEB-91C8-C723726A9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9494" y="2744788"/>
            <a:ext cx="10154444" cy="329485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BB5651-E3BC-2F1B-F6E9-850B8CEE9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317566" y="6348715"/>
            <a:ext cx="1220688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 font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fld id="{05D76435-751D-42DF-A8C1-42355B8279CF}" type="datetime1">
              <a:rPr lang="nb-NO" smtClean="0"/>
              <a:t>18.09.2025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F26BCF2-BF13-78A8-38A6-6FE7B032C3F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62350" y="6348715"/>
            <a:ext cx="5067300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ctr">
              <a:defRPr sz="1000">
                <a:solidFill>
                  <a:schemeClr val="accent1"/>
                </a:solidFill>
                <a:latin typeface="+mj-lt"/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377FA799-8EE6-52E9-3D45-86CA6A6A2A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92460" y="6348715"/>
            <a:ext cx="391477" cy="15388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sz="100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defRPr>
            </a:lvl1pPr>
          </a:lstStyle>
          <a:p>
            <a:fld id="{BE2ACD00-28B2-4D17-A930-2C9F8441C7CA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14" name="Logo">
            <a:extLst>
              <a:ext uri="{FF2B5EF4-FFF2-40B4-BE49-F238E27FC236}">
                <a16:creationId xmlns:a16="http://schemas.microsoft.com/office/drawing/2014/main" id="{82BD807B-F445-55C1-53A2-E0144038F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1032363" y="6364781"/>
            <a:ext cx="558200" cy="113808"/>
          </a:xfrm>
          <a:prstGeom prst="rect">
            <a:avLst/>
          </a:prstGeom>
        </p:spPr>
      </p:pic>
      <p:sp>
        <p:nvSpPr>
          <p:cNvPr id="7" name="FontEmbed">
            <a:extLst>
              <a:ext uri="{FF2B5EF4-FFF2-40B4-BE49-F238E27FC236}">
                <a16:creationId xmlns:a16="http://schemas.microsoft.com/office/drawing/2014/main" id="{D4329A7F-131B-ABEB-EF2C-D071C6E8BA96}"/>
              </a:ext>
            </a:extLst>
          </p:cNvPr>
          <p:cNvSpPr txBox="1"/>
          <p:nvPr userDrawn="1"/>
        </p:nvSpPr>
        <p:spPr>
          <a:xfrm>
            <a:off x="12267398" y="110691"/>
            <a:ext cx="1578543" cy="769441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/>
          <a:p>
            <a:pPr algn="l"/>
            <a:r>
              <a:rPr lang="en-US" sz="1000" dirty="0">
                <a:solidFill>
                  <a:schemeClr val="accent1"/>
                </a:solidFill>
              </a:rPr>
              <a:t>Inter Regular</a:t>
            </a:r>
          </a:p>
          <a:p>
            <a:pPr algn="l"/>
            <a:r>
              <a:rPr lang="en-US" sz="1000" b="0" dirty="0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Inter </a:t>
            </a:r>
            <a:r>
              <a:rPr lang="en-US" sz="1000" b="0" dirty="0" err="1">
                <a:solidFill>
                  <a:schemeClr val="accent1"/>
                </a:solidFill>
                <a:latin typeface="Inter SemiBold" panose="02000703000000020004" pitchFamily="2" charset="0"/>
                <a:ea typeface="Inter SemiBold" panose="02000703000000020004" pitchFamily="2" charset="0"/>
                <a:cs typeface="Inter SemiBold" panose="02000703000000020004" pitchFamily="2" charset="0"/>
              </a:rPr>
              <a:t>SemiBold</a:t>
            </a:r>
            <a:endParaRPr lang="en-US" sz="1000" b="0" dirty="0">
              <a:solidFill>
                <a:schemeClr val="accent1"/>
              </a:solidFill>
              <a:latin typeface="Inter SemiBold" panose="02000703000000020004" pitchFamily="2" charset="0"/>
              <a:ea typeface="Inter SemiBold" panose="02000703000000020004" pitchFamily="2" charset="0"/>
              <a:cs typeface="Inter SemiBold" panose="02000703000000020004" pitchFamily="2" charset="0"/>
            </a:endParaRPr>
          </a:p>
          <a:p>
            <a:pPr algn="l"/>
            <a:r>
              <a:rPr lang="en-US" sz="1000" i="1" dirty="0">
                <a:solidFill>
                  <a:schemeClr val="accent1"/>
                </a:solidFill>
              </a:rPr>
              <a:t>Inter Italic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Inter Medium" panose="02000603000000020004" pitchFamily="2" charset="0"/>
                <a:ea typeface="Inter Medium" panose="02000603000000020004" pitchFamily="2" charset="0"/>
                <a:cs typeface="Inter Medium" panose="02000603000000020004" pitchFamily="2" charset="0"/>
              </a:rPr>
              <a:t>Inter Medium</a:t>
            </a:r>
          </a:p>
          <a:p>
            <a:pPr algn="l"/>
            <a:r>
              <a:rPr lang="en-US" sz="1000" dirty="0">
                <a:solidFill>
                  <a:schemeClr val="accent1"/>
                </a:solidFill>
                <a:latin typeface="Brockmann" pitchFamily="50" charset="0"/>
              </a:rPr>
              <a:t>Brockmann	</a:t>
            </a:r>
            <a:endParaRPr lang="nb-NO" sz="1000" dirty="0" err="1">
              <a:solidFill>
                <a:schemeClr val="accent1"/>
              </a:solidFill>
              <a:latin typeface="Brockmann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4361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49" r:id="rId2"/>
    <p:sldLayoutId id="2147483677" r:id="rId3"/>
    <p:sldLayoutId id="2147483652" r:id="rId4"/>
    <p:sldLayoutId id="2147483650" r:id="rId5"/>
    <p:sldLayoutId id="2147483657" r:id="rId6"/>
    <p:sldLayoutId id="2147483658" r:id="rId7"/>
    <p:sldLayoutId id="2147483660" r:id="rId8"/>
    <p:sldLayoutId id="2147483661" r:id="rId9"/>
    <p:sldLayoutId id="2147483662" r:id="rId10"/>
    <p:sldLayoutId id="2147483663" r:id="rId11"/>
    <p:sldLayoutId id="2147483666" r:id="rId12"/>
    <p:sldLayoutId id="2147483651" r:id="rId13"/>
    <p:sldLayoutId id="2147483659" r:id="rId14"/>
    <p:sldLayoutId id="2147483668" r:id="rId15"/>
    <p:sldLayoutId id="2147483671" r:id="rId16"/>
    <p:sldLayoutId id="2147483672" r:id="rId17"/>
    <p:sldLayoutId id="2147483678" r:id="rId18"/>
    <p:sldLayoutId id="2147483675" r:id="rId19"/>
    <p:sldLayoutId id="2147483679" r:id="rId20"/>
  </p:sldLayoutIdLst>
  <p:hf hdr="0" ftr="0" dt="0"/>
  <p:txStyles>
    <p:titleStyle>
      <a:lvl1pPr algn="l" defTabSz="914400" rtl="0" eaLnBrk="1" fontAlgn="ctr" latinLnBrk="0" hangingPunct="1">
        <a:lnSpc>
          <a:spcPct val="100000"/>
        </a:lnSpc>
        <a:spcBef>
          <a:spcPct val="0"/>
        </a:spcBef>
        <a:buNone/>
        <a:defRPr sz="25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584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120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16800" indent="-157957" algn="l" defTabSz="914400" rtl="0" eaLnBrk="1" fontAlgn="ctr" latinLnBrk="0" hangingPunct="1">
        <a:lnSpc>
          <a:spcPct val="111000"/>
        </a:lnSpc>
        <a:spcBef>
          <a:spcPts val="0"/>
        </a:spcBef>
        <a:buFont typeface="Inter" panose="02000503000000020004" pitchFamily="2" charset="0"/>
        <a:buChar char="-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475200" indent="-158400" algn="l" defTabSz="914400" rtl="0" eaLnBrk="1" fontAlgn="ctr" latinLnBrk="0" hangingPunct="1">
        <a:lnSpc>
          <a:spcPct val="111000"/>
        </a:lnSpc>
        <a:spcBef>
          <a:spcPts val="0"/>
        </a:spcBef>
        <a:buSzPct val="80000"/>
        <a:buFont typeface="Courier New" panose="02070309020205020404" pitchFamily="49" charset="0"/>
        <a:buChar char="o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fontAlgn="ctr" latinLnBrk="0" hangingPunct="1">
        <a:lnSpc>
          <a:spcPct val="111000"/>
        </a:lnSpc>
        <a:spcBef>
          <a:spcPts val="1000"/>
        </a:spcBef>
        <a:spcAft>
          <a:spcPts val="900"/>
        </a:spcAft>
        <a:buFont typeface="Arial" panose="020B0604020202020204" pitchFamily="34" charset="0"/>
        <a:buNone/>
        <a:defRPr sz="1750" kern="1200">
          <a:solidFill>
            <a:schemeClr val="accent1"/>
          </a:solidFill>
          <a:latin typeface="Inter Medium" panose="02000503000000020004" pitchFamily="2" charset="0"/>
          <a:ea typeface="Inter Medium" panose="02000503000000020004" pitchFamily="2" charset="0"/>
          <a:cs typeface="+mn-cs"/>
        </a:defRPr>
      </a:lvl4pPr>
      <a:lvl5pPr marL="0" indent="0" algn="l" defTabSz="914400" rtl="0" eaLnBrk="1" fontAlgn="ctr" latinLnBrk="0" hangingPunct="1">
        <a:lnSpc>
          <a:spcPct val="111000"/>
        </a:lnSpc>
        <a:spcBef>
          <a:spcPts val="0"/>
        </a:spcBef>
        <a:buFont typeface="Arial" panose="020B0604020202020204" pitchFamily="34" charset="0"/>
        <a:buNone/>
        <a:defRPr sz="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fontAlgn="ctr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fontAlgn="ctr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12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20" userDrawn="1">
          <p15:clr>
            <a:srgbClr val="9FCC3B"/>
          </p15:clr>
        </p15:guide>
        <p15:guide id="4" pos="649" userDrawn="1">
          <p15:clr>
            <a:srgbClr val="F26B43"/>
          </p15:clr>
        </p15:guide>
        <p15:guide id="5" pos="2244" userDrawn="1">
          <p15:clr>
            <a:srgbClr val="F26B43"/>
          </p15:clr>
        </p15:guide>
        <p15:guide id="6" pos="3597" userDrawn="1">
          <p15:clr>
            <a:srgbClr val="F26B43"/>
          </p15:clr>
        </p15:guide>
        <p15:guide id="7" pos="4083" userDrawn="1">
          <p15:clr>
            <a:srgbClr val="F26B43"/>
          </p15:clr>
        </p15:guide>
        <p15:guide id="8" pos="7045" userDrawn="1">
          <p15:clr>
            <a:srgbClr val="F26B43"/>
          </p15:clr>
        </p15:guide>
        <p15:guide id="9" orient="horz" pos="2153" userDrawn="1">
          <p15:clr>
            <a:srgbClr val="F26B43"/>
          </p15:clr>
        </p15:guide>
        <p15:guide id="10" orient="horz" pos="923" userDrawn="1">
          <p15:clr>
            <a:srgbClr val="F26B43"/>
          </p15:clr>
        </p15:guide>
        <p15:guide id="11" orient="horz" pos="1333" userDrawn="1">
          <p15:clr>
            <a:srgbClr val="F26B43"/>
          </p15:clr>
        </p15:guide>
        <p15:guide id="12" orient="horz" pos="1743" userDrawn="1">
          <p15:clr>
            <a:srgbClr val="F26B43"/>
          </p15:clr>
        </p15:guide>
        <p15:guide id="13" orient="horz" pos="2570" userDrawn="1">
          <p15:clr>
            <a:srgbClr val="F26B43"/>
          </p15:clr>
        </p15:guide>
        <p15:guide id="14" orient="horz" pos="2980" userDrawn="1">
          <p15:clr>
            <a:srgbClr val="F26B43"/>
          </p15:clr>
        </p15:guide>
        <p15:guide id="15" orient="horz" pos="3390" userDrawn="1">
          <p15:clr>
            <a:srgbClr val="F26B43"/>
          </p15:clr>
        </p15:guide>
        <p15:guide id="16" orient="horz" pos="3806" userDrawn="1">
          <p15:clr>
            <a:srgbClr val="F26B43"/>
          </p15:clr>
        </p15:guide>
        <p15:guide id="17" orient="horz" pos="4080" userDrawn="1">
          <p15:clr>
            <a:srgbClr val="9FCC3B"/>
          </p15:clr>
        </p15:guide>
        <p15:guide id="18" orient="horz" pos="240" userDrawn="1">
          <p15:clr>
            <a:srgbClr val="9FCC3B"/>
          </p15:clr>
        </p15:guide>
        <p15:guide id="19" pos="7360" userDrawn="1">
          <p15:clr>
            <a:srgbClr val="9FCC3B"/>
          </p15:clr>
        </p15:guide>
        <p15:guide id="20" pos="545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tel 5">
            <a:extLst>
              <a:ext uri="{FF2B5EF4-FFF2-40B4-BE49-F238E27FC236}">
                <a16:creationId xmlns:a16="http://schemas.microsoft.com/office/drawing/2014/main" id="{F6E98DDF-52CB-395C-FA18-030EEA07B6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3" y="2120633"/>
            <a:ext cx="8804619" cy="1846659"/>
          </a:xfrm>
        </p:spPr>
        <p:txBody>
          <a:bodyPr/>
          <a:lstStyle/>
          <a:p>
            <a:r>
              <a:rPr lang="nb-NO" sz="4000" dirty="0"/>
              <a:t>Statusmøte </a:t>
            </a:r>
            <a:br>
              <a:rPr lang="nb-NO" sz="4000" dirty="0"/>
            </a:br>
            <a:r>
              <a:rPr lang="nb-NO" sz="4000" dirty="0"/>
              <a:t>Informasjonsmodell v.4. </a:t>
            </a:r>
          </a:p>
        </p:txBody>
      </p:sp>
      <p:sp>
        <p:nvSpPr>
          <p:cNvPr id="7" name="Undertittel 6">
            <a:extLst>
              <a:ext uri="{FF2B5EF4-FFF2-40B4-BE49-F238E27FC236}">
                <a16:creationId xmlns:a16="http://schemas.microsoft.com/office/drawing/2014/main" id="{4A46942D-7CC9-445F-1DAE-8529D705DC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dirty="0"/>
              <a:t>18.09.25/Teams</a:t>
            </a:r>
          </a:p>
        </p:txBody>
      </p: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E096D3B8-A2D2-D945-F276-AF1F38E5F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976069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FFC7C91-5A41-1CF3-8286-5D6B623C3C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9494" y="1976629"/>
            <a:ext cx="4507706" cy="2895250"/>
          </a:xfrm>
        </p:spPr>
        <p:txBody>
          <a:bodyPr/>
          <a:lstStyle/>
          <a:p>
            <a:br>
              <a:rPr lang="nb-NO" sz="2800" dirty="0"/>
            </a:br>
            <a:r>
              <a:rPr lang="nb-NO" sz="2400" dirty="0"/>
              <a:t>1. </a:t>
            </a:r>
            <a:r>
              <a:rPr lang="nb-NO" sz="2400" dirty="0">
                <a:latin typeface="Brockmann"/>
              </a:rPr>
              <a:t>Status fra </a:t>
            </a:r>
            <a:r>
              <a:rPr lang="nb-NO" sz="2400" dirty="0" err="1">
                <a:latin typeface="Brockmann"/>
              </a:rPr>
              <a:t>Novari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2.Informasjon fra Espen </a:t>
            </a:r>
            <a:br>
              <a:rPr lang="nb-NO" sz="2400" dirty="0"/>
            </a:br>
            <a:r>
              <a:rPr lang="nb-NO" sz="2400" dirty="0"/>
              <a:t>3.</a:t>
            </a:r>
            <a:r>
              <a:rPr lang="nb-NO" sz="2400" dirty="0">
                <a:latin typeface="Brockmann"/>
              </a:rPr>
              <a:t>Status fra fylkene</a:t>
            </a:r>
            <a:br>
              <a:rPr lang="nb-NO" sz="2400" dirty="0">
                <a:latin typeface="Brockmann"/>
              </a:rPr>
            </a:br>
            <a:r>
              <a:rPr lang="nb-NO" sz="2400" dirty="0">
                <a:latin typeface="Brockmann"/>
              </a:rPr>
              <a:t>4. Eventuelt</a:t>
            </a:r>
            <a:br>
              <a:rPr lang="nb-NO" sz="2800" dirty="0"/>
            </a:br>
            <a:endParaRPr lang="nb-NO" sz="2800" dirty="0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C987CC8-815A-044A-CA63-D8BBE41B11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b-NO" sz="3200" dirty="0"/>
              <a:t>Agenda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177A98D9-F5A9-3209-A051-AAA3415BE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2</a:t>
            </a:fld>
            <a:endParaRPr lang="nb-NO"/>
          </a:p>
        </p:txBody>
      </p:sp>
      <p:pic>
        <p:nvPicPr>
          <p:cNvPr id="7" name="Plassholder for bilde 6" descr="Et bilde som inneholder tekst, kart&#10;&#10;KI-generert innhold kan være feil.">
            <a:extLst>
              <a:ext uri="{FF2B5EF4-FFF2-40B4-BE49-F238E27FC236}">
                <a16:creationId xmlns:a16="http://schemas.microsoft.com/office/drawing/2014/main" id="{73224A6B-C5DD-06DF-508A-72A9E40A0641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1" r="122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41930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431E2FAB-DB5B-A2B3-E1E8-1981D058A6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Oppfølging fra forrige møte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2DA02F19-6899-787E-9BE3-184441DD69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29494" y="2216348"/>
            <a:ext cx="4680744" cy="4061619"/>
          </a:xfrm>
        </p:spPr>
        <p:txBody>
          <a:bodyPr/>
          <a:lstStyle/>
          <a:p>
            <a:r>
              <a:rPr lang="nb-NO" b="1" dirty="0">
                <a:solidFill>
                  <a:schemeClr val="accent1"/>
                </a:solidFill>
              </a:rPr>
              <a:t>Spørsmål: 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/>
              <a:t>Kan </a:t>
            </a:r>
            <a:r>
              <a:rPr lang="nb-NO" dirty="0" err="1"/>
              <a:t>Novari</a:t>
            </a:r>
            <a:r>
              <a:rPr lang="nb-NO" dirty="0"/>
              <a:t> fremskaffe oversikt over hvilken data(/felt er i bruk i klienten. Dette kan være nyttig for å se om enkelte klienter ikke trenger å oppdatere til v.4 med en gang, hvis den ikke har datafelter som blir berørt. </a:t>
            </a:r>
          </a:p>
          <a:p>
            <a:endParaRPr lang="nb-NO" dirty="0"/>
          </a:p>
          <a:p>
            <a:endParaRPr lang="nb-NO" dirty="0"/>
          </a:p>
          <a:p>
            <a:r>
              <a:rPr lang="nb-NO" b="1" dirty="0">
                <a:solidFill>
                  <a:schemeClr val="accent1"/>
                </a:solidFill>
              </a:rPr>
              <a:t>Spørsmål:</a:t>
            </a:r>
            <a:br>
              <a:rPr lang="nb-NO" b="1" dirty="0">
                <a:solidFill>
                  <a:schemeClr val="accent1"/>
                </a:solidFill>
              </a:rPr>
            </a:br>
            <a:r>
              <a:rPr lang="nb-NO" dirty="0"/>
              <a:t>Oversikt over </a:t>
            </a:r>
            <a:r>
              <a:rPr lang="nb-NO" dirty="0" err="1"/>
              <a:t>klineter</a:t>
            </a:r>
            <a:r>
              <a:rPr lang="nb-NO" dirty="0"/>
              <a:t> og adaptere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C0B222C2-4C24-F642-B446-ECFAD07942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5999" y="2145326"/>
            <a:ext cx="5066507" cy="4061619"/>
          </a:xfrm>
        </p:spPr>
        <p:txBody>
          <a:bodyPr/>
          <a:lstStyle/>
          <a:p>
            <a:pPr marL="158115" indent="-158115"/>
            <a:r>
              <a:rPr lang="nb-NO" b="1" dirty="0">
                <a:solidFill>
                  <a:schemeClr val="accent1"/>
                </a:solidFill>
              </a:rPr>
              <a:t>Svar: </a:t>
            </a:r>
            <a:br>
              <a:rPr lang="nb-NO" dirty="0">
                <a:solidFill>
                  <a:schemeClr val="accent1"/>
                </a:solidFill>
              </a:rPr>
            </a:br>
            <a:r>
              <a:rPr lang="nb-NO" dirty="0" err="1"/>
              <a:t>Novari</a:t>
            </a:r>
            <a:r>
              <a:rPr lang="nb-NO" dirty="0"/>
              <a:t> har ingen og vil dessverre aldri få oversikt over hvilke felter klienten velger å bruke. For å finne denne informasjonen må man se på hvordan klienten er satt opp - dokumentasjon av denne. Dette er kode/logikk som laget da klienten ble satt opp. Dette er altså dokumentasjon på fylkeskommunens side. </a:t>
            </a:r>
          </a:p>
          <a:p>
            <a:pPr marL="158115" indent="-158115"/>
            <a:endParaRPr lang="nb-NO" dirty="0">
              <a:ea typeface="Inter"/>
            </a:endParaRPr>
          </a:p>
          <a:p>
            <a:pPr marL="158115" indent="-158115"/>
            <a:r>
              <a:rPr lang="nb-NO" b="1" dirty="0">
                <a:solidFill>
                  <a:schemeClr val="accent1"/>
                </a:solidFill>
                <a:ea typeface="Inter"/>
              </a:rPr>
              <a:t>Svar: </a:t>
            </a:r>
            <a:br>
              <a:rPr lang="nb-NO" b="1" dirty="0">
                <a:solidFill>
                  <a:schemeClr val="accent1"/>
                </a:solidFill>
                <a:ea typeface="Inter"/>
              </a:rPr>
            </a:br>
            <a:r>
              <a:rPr lang="nb-NO" dirty="0">
                <a:ea typeface="Inter"/>
              </a:rPr>
              <a:t>Uttrekk er sendt til alle kontaktpersoner. </a:t>
            </a:r>
            <a:br>
              <a:rPr lang="nb-NO" dirty="0">
                <a:ea typeface="Inter"/>
              </a:rPr>
            </a:br>
            <a:r>
              <a:rPr lang="nb-NO" dirty="0">
                <a:ea typeface="Inter"/>
              </a:rPr>
              <a:t>Det er lurt å verifisere oversikten mot det som ligger i Kundeportalen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D810A33E-8D3A-D5FE-F9D0-A16755AAF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5353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>
            <a:extLst>
              <a:ext uri="{FF2B5EF4-FFF2-40B4-BE49-F238E27FC236}">
                <a16:creationId xmlns:a16="http://schemas.microsoft.com/office/drawing/2014/main" id="{85FF2029-990A-D79D-F484-5B0FC8E4024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33200" y="630000"/>
            <a:ext cx="2657779" cy="245373"/>
          </a:xfrm>
        </p:spPr>
        <p:txBody>
          <a:bodyPr/>
          <a:lstStyle/>
          <a:p>
            <a:endParaRPr lang="en-US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045EF9C1-AD99-0EB9-C0F2-682DC6B54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Hvordan ta ned risikoen i omleggingsarbeidet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7257632A-9EC3-7501-A5EB-84CAD752E5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743200"/>
            <a:ext cx="4680744" cy="3294856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nb-NO" b="1" dirty="0"/>
              <a:t>Steg 1</a:t>
            </a:r>
          </a:p>
          <a:p>
            <a:pPr lvl="1">
              <a:spcAft>
                <a:spcPts val="600"/>
              </a:spcAft>
            </a:pPr>
            <a:r>
              <a:rPr lang="nb-NO" dirty="0"/>
              <a:t>Få oversikt over tjenester som blir berørt</a:t>
            </a:r>
          </a:p>
          <a:p>
            <a:pPr lvl="1">
              <a:spcAft>
                <a:spcPts val="600"/>
              </a:spcAft>
            </a:pPr>
            <a:r>
              <a:rPr lang="nb-NO" dirty="0"/>
              <a:t>Kartlegg hvilken versjon av informasjonsmodellen tjenesten kjører på</a:t>
            </a:r>
          </a:p>
          <a:p>
            <a:pPr lvl="2">
              <a:spcAft>
                <a:spcPts val="600"/>
              </a:spcAft>
            </a:pPr>
            <a:r>
              <a:rPr lang="nb-NO" dirty="0"/>
              <a:t>Hvilke tjenester henger mest etter?</a:t>
            </a:r>
          </a:p>
          <a:p>
            <a:pPr lvl="1">
              <a:spcAft>
                <a:spcPts val="600"/>
              </a:spcAft>
            </a:pPr>
            <a:r>
              <a:rPr lang="nb-NO" dirty="0"/>
              <a:t>Lage en overordnet plan på hvilke tjenester som skal legges over først og sist sammen med tredjepart</a:t>
            </a:r>
          </a:p>
          <a:p>
            <a:pPr lvl="1">
              <a:spcAft>
                <a:spcPts val="600"/>
              </a:spcAft>
            </a:pPr>
            <a:endParaRPr lang="nb-NO" dirty="0"/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C70756DD-75D9-7DE0-8303-B02270A772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81762" y="4904908"/>
            <a:ext cx="4266599" cy="307456"/>
          </a:xfrm>
        </p:spPr>
        <p:txBody>
          <a:bodyPr/>
          <a:lstStyle/>
          <a:p>
            <a:endParaRPr lang="en-US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1FC023D-D3D8-817B-4705-6274F93D6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4</a:t>
            </a:fld>
            <a:endParaRPr lang="nb-NO"/>
          </a:p>
        </p:txBody>
      </p:sp>
      <p:pic>
        <p:nvPicPr>
          <p:cNvPr id="10" name="Bilde 9" descr="3D-gjengivelse av figurer i forskjellige farger og er stablet">
            <a:extLst>
              <a:ext uri="{FF2B5EF4-FFF2-40B4-BE49-F238E27FC236}">
                <a16:creationId xmlns:a16="http://schemas.microsoft.com/office/drawing/2014/main" id="{DCD05D5B-4700-513C-760F-763F642EAE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1762" y="1467905"/>
            <a:ext cx="5328964" cy="4452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509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2">
            <a:extLst>
              <a:ext uri="{FF2B5EF4-FFF2-40B4-BE49-F238E27FC236}">
                <a16:creationId xmlns:a16="http://schemas.microsoft.com/office/drawing/2014/main" id="{E2D0BB4F-3976-9136-6F99-CFCB85B43C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050654"/>
            <a:ext cx="4680744" cy="769442"/>
          </a:xfrm>
        </p:spPr>
        <p:txBody>
          <a:bodyPr/>
          <a:lstStyle/>
          <a:p>
            <a:r>
              <a:rPr lang="nb-NO" dirty="0"/>
              <a:t>Hvordan ta ned risikoen i omleggingsarbeidet…..</a:t>
            </a:r>
            <a:endParaRPr lang="en-US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FF8D18F-0482-0441-CED9-7568340B0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0718" y="2157274"/>
            <a:ext cx="4680744" cy="3585720"/>
          </a:xfrm>
        </p:spPr>
        <p:txBody>
          <a:bodyPr anchor="t">
            <a:normAutofit fontScale="92500" lnSpcReduction="10000"/>
          </a:bodyPr>
          <a:lstStyle/>
          <a:p>
            <a:pPr>
              <a:spcAft>
                <a:spcPts val="600"/>
              </a:spcAft>
            </a:pPr>
            <a:r>
              <a:rPr lang="nb-NO" b="1" dirty="0"/>
              <a:t>Steg 2</a:t>
            </a:r>
          </a:p>
          <a:p>
            <a:pPr lvl="1">
              <a:spcAft>
                <a:spcPts val="600"/>
              </a:spcAft>
            </a:pPr>
            <a:r>
              <a:rPr lang="nb-NO" dirty="0"/>
              <a:t>Sorter gjerne tjenestene inn etter hvor berørt de er av omleggingen</a:t>
            </a:r>
          </a:p>
          <a:p>
            <a:pPr lvl="1">
              <a:spcAft>
                <a:spcPts val="600"/>
              </a:spcAft>
            </a:pPr>
            <a:r>
              <a:rPr lang="nb-NO" b="1" dirty="0"/>
              <a:t>Q4 2025</a:t>
            </a:r>
          </a:p>
          <a:p>
            <a:pPr lvl="2">
              <a:spcAft>
                <a:spcPts val="600"/>
              </a:spcAft>
            </a:pPr>
            <a:r>
              <a:rPr lang="nb-NO" dirty="0"/>
              <a:t>legge over til v.3.20, eksklusiv utgåtte felter</a:t>
            </a:r>
          </a:p>
          <a:p>
            <a:pPr lvl="2">
              <a:spcAft>
                <a:spcPts val="600"/>
              </a:spcAft>
            </a:pPr>
            <a:r>
              <a:rPr lang="nb-NO" dirty="0"/>
              <a:t>Kjør lokal test mot v.4 biblioteker (RC) eller </a:t>
            </a:r>
            <a:br>
              <a:rPr lang="nb-NO" dirty="0"/>
            </a:br>
            <a:r>
              <a:rPr lang="nb-NO" dirty="0"/>
              <a:t>Play With FINT (dato kommer)</a:t>
            </a:r>
          </a:p>
          <a:p>
            <a:pPr lvl="1">
              <a:spcAft>
                <a:spcPts val="600"/>
              </a:spcAft>
            </a:pPr>
            <a:r>
              <a:rPr lang="nb-NO" b="1" dirty="0"/>
              <a:t>20 januar </a:t>
            </a:r>
          </a:p>
          <a:p>
            <a:pPr lvl="2">
              <a:spcAft>
                <a:spcPts val="600"/>
              </a:spcAft>
            </a:pPr>
            <a:r>
              <a:rPr lang="nb-NO" dirty="0"/>
              <a:t>kun endring av feltnavn fra basisgruppe til klasse</a:t>
            </a:r>
          </a:p>
          <a:p>
            <a:pPr lvl="2">
              <a:spcAft>
                <a:spcPts val="600"/>
              </a:spcAft>
            </a:pPr>
            <a:r>
              <a:rPr lang="nb-NO" dirty="0"/>
              <a:t>ny test i Beta</a:t>
            </a:r>
          </a:p>
          <a:p>
            <a:pPr lvl="1">
              <a:spcAft>
                <a:spcPts val="600"/>
              </a:spcAft>
            </a:pPr>
            <a:r>
              <a:rPr lang="nb-NO" b="1" dirty="0"/>
              <a:t>10 mars </a:t>
            </a:r>
          </a:p>
          <a:p>
            <a:pPr lvl="2">
              <a:spcAft>
                <a:spcPts val="600"/>
              </a:spcAft>
            </a:pPr>
            <a:r>
              <a:rPr lang="nb-NO" dirty="0"/>
              <a:t>kjør endringene ut i produksjon</a:t>
            </a:r>
          </a:p>
          <a:p>
            <a:pPr lvl="2">
              <a:spcAft>
                <a:spcPts val="600"/>
              </a:spcAft>
            </a:pPr>
            <a:r>
              <a:rPr lang="nb-NO" dirty="0"/>
              <a:t>verifiser at det funker</a:t>
            </a:r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ECEA420-6793-F9D5-4655-F1AA627C6D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5</a:t>
            </a:fld>
            <a:endParaRPr lang="nb-NO"/>
          </a:p>
        </p:txBody>
      </p:sp>
      <p:pic>
        <p:nvPicPr>
          <p:cNvPr id="12" name="Plassholder for innhold 11">
            <a:extLst>
              <a:ext uri="{FF2B5EF4-FFF2-40B4-BE49-F238E27FC236}">
                <a16:creationId xmlns:a16="http://schemas.microsoft.com/office/drawing/2014/main" id="{9D1902D1-99B8-45E5-34C0-229C5DAAF3BE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2"/>
          <a:stretch>
            <a:fillRect/>
          </a:stretch>
        </p:blipFill>
        <p:spPr>
          <a:xfrm>
            <a:off x="6464007" y="2756372"/>
            <a:ext cx="5202237" cy="1336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59521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E5E91B9D-4181-8E9C-C064-6D9929CD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467905"/>
            <a:ext cx="4680744" cy="769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Minner også om milepælsplan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A2E282E-03BB-7985-4A0F-C5A9B6E487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2361460"/>
            <a:ext cx="4680744" cy="3294856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r>
              <a:rPr lang="nb-NO" b="1" dirty="0">
                <a:solidFill>
                  <a:schemeClr val="accent2"/>
                </a:solidFill>
              </a:rPr>
              <a:t>MP 1: 12. desember 2025 - </a:t>
            </a:r>
            <a:r>
              <a:rPr lang="nb-NO" b="1" dirty="0" err="1">
                <a:solidFill>
                  <a:schemeClr val="accent2"/>
                </a:solidFill>
              </a:rPr>
              <a:t>Relase</a:t>
            </a:r>
            <a:r>
              <a:rPr lang="nb-NO" b="1" dirty="0">
                <a:solidFill>
                  <a:schemeClr val="accent2"/>
                </a:solidFill>
              </a:rPr>
              <a:t> av 4.0 i Java og C# </a:t>
            </a:r>
          </a:p>
          <a:p>
            <a:pPr lvl="1">
              <a:spcAft>
                <a:spcPts val="600"/>
              </a:spcAft>
            </a:pPr>
            <a:r>
              <a:rPr lang="nb-NO" b="1" dirty="0">
                <a:solidFill>
                  <a:schemeClr val="accent3"/>
                </a:solidFill>
              </a:rPr>
              <a:t>(v4.0.0-rc-1 lanseres i løpet av uke 39)</a:t>
            </a:r>
            <a:br>
              <a:rPr lang="nb-NO" b="1" dirty="0">
                <a:solidFill>
                  <a:schemeClr val="accent2"/>
                </a:solidFill>
              </a:rPr>
            </a:br>
            <a:endParaRPr lang="nb-NO" b="1" dirty="0">
              <a:solidFill>
                <a:schemeClr val="accent2"/>
              </a:solidFill>
            </a:endParaRPr>
          </a:p>
          <a:p>
            <a:pPr>
              <a:spcAft>
                <a:spcPts val="600"/>
              </a:spcAft>
            </a:pPr>
            <a:r>
              <a:rPr lang="nb-NO" b="1" dirty="0"/>
              <a:t>MP2: 20. januar 2026 - FINT API bli oppdatert til 4.0 i testmiljø (Beta</a:t>
            </a:r>
            <a:r>
              <a:rPr lang="nb-NO" dirty="0"/>
              <a:t>) </a:t>
            </a:r>
          </a:p>
          <a:p>
            <a:pPr>
              <a:spcAft>
                <a:spcPts val="600"/>
              </a:spcAft>
            </a:pPr>
            <a:r>
              <a:rPr lang="nb-NO" b="1" dirty="0"/>
              <a:t>MP 3: 10. mars 2026 - FINT API bli oppgradert til 4.0 i produksjonsmiljø (API)</a:t>
            </a:r>
          </a:p>
          <a:p>
            <a:pPr>
              <a:spcAft>
                <a:spcPts val="600"/>
              </a:spcAft>
            </a:pPr>
            <a:endParaRPr lang="nb-NO" dirty="0"/>
          </a:p>
          <a:p>
            <a:pPr>
              <a:spcAft>
                <a:spcPts val="600"/>
              </a:spcAft>
            </a:pPr>
            <a:endParaRPr lang="nb-NO" dirty="0"/>
          </a:p>
          <a:p>
            <a:pPr>
              <a:spcAft>
                <a:spcPts val="600"/>
              </a:spcAft>
            </a:pPr>
            <a:endParaRPr lang="nb-NO" dirty="0"/>
          </a:p>
        </p:txBody>
      </p:sp>
      <p:pic>
        <p:nvPicPr>
          <p:cNvPr id="8" name="Bilde 7" descr="Et bilde som inneholder tekst, skjermbilde, nummer, Font&#10;&#10;KI-generert innhold kan være feil.">
            <a:extLst>
              <a:ext uri="{FF2B5EF4-FFF2-40B4-BE49-F238E27FC236}">
                <a16:creationId xmlns:a16="http://schemas.microsoft.com/office/drawing/2014/main" id="{A02B4441-BFB6-E7DA-F506-472E5DBDC5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81764" y="2146127"/>
            <a:ext cx="5201444" cy="2093581"/>
          </a:xfrm>
          <a:prstGeom prst="rect">
            <a:avLst/>
          </a:prstGeom>
          <a:noFill/>
        </p:spPr>
      </p:pic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974AD2-1A13-F78B-C59C-FC1B4B1F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519149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>
            <a:extLst>
              <a:ext uri="{FF2B5EF4-FFF2-40B4-BE49-F238E27FC236}">
                <a16:creationId xmlns:a16="http://schemas.microsoft.com/office/drawing/2014/main" id="{0049B063-499A-4CCF-F43E-E812A4605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9494" y="1304905"/>
            <a:ext cx="4680744" cy="606442"/>
          </a:xfrm>
        </p:spPr>
        <p:txBody>
          <a:bodyPr wrap="square" anchor="t">
            <a:normAutofit/>
          </a:bodyPr>
          <a:lstStyle/>
          <a:p>
            <a:r>
              <a:rPr lang="nb-NO" dirty="0"/>
              <a:t>!!!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CC73EDD7-E931-B3B5-1AD9-89CB9E5879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9494" y="1911347"/>
            <a:ext cx="4680744" cy="3294856"/>
          </a:xfrm>
        </p:spPr>
        <p:txBody>
          <a:bodyPr anchor="t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nb-NO" sz="1800" dirty="0"/>
              <a:t>Informasjon fra Espen Holte om Visma FINT-adapter avtalen for de fylkene som har Visma HRM.</a:t>
            </a:r>
          </a:p>
          <a:p>
            <a:pPr>
              <a:spcAft>
                <a:spcPts val="600"/>
              </a:spcAft>
            </a:pPr>
            <a:endParaRPr lang="nb-NO" sz="1800" dirty="0"/>
          </a:p>
          <a:p>
            <a:pPr marL="0" indent="0">
              <a:spcAft>
                <a:spcPts val="600"/>
              </a:spcAft>
              <a:buNone/>
            </a:pPr>
            <a:r>
              <a:rPr lang="nb-NO" sz="1800" dirty="0"/>
              <a:t>                          ---------</a:t>
            </a:r>
          </a:p>
          <a:p>
            <a:pPr>
              <a:spcAft>
                <a:spcPts val="600"/>
              </a:spcAft>
            </a:pPr>
            <a:endParaRPr lang="nb-NO" sz="1800" dirty="0">
              <a:solidFill>
                <a:srgbClr val="C00000"/>
              </a:solidFill>
            </a:endParaRPr>
          </a:p>
          <a:p>
            <a:pPr>
              <a:spcAft>
                <a:spcPts val="600"/>
              </a:spcAft>
            </a:pPr>
            <a:r>
              <a:rPr lang="nb-NO" sz="1800" dirty="0">
                <a:solidFill>
                  <a:schemeClr val="accent1"/>
                </a:solidFill>
              </a:rPr>
              <a:t>Generelt: </a:t>
            </a:r>
            <a:br>
              <a:rPr lang="nb-NO" sz="1800" dirty="0">
                <a:solidFill>
                  <a:schemeClr val="accent1"/>
                </a:solidFill>
              </a:rPr>
            </a:br>
            <a:r>
              <a:rPr lang="nb-NO" sz="1800" dirty="0">
                <a:solidFill>
                  <a:schemeClr val="accent1"/>
                </a:solidFill>
              </a:rPr>
              <a:t>Til dere som ikke har en felles avtale med deres HR-leverandør, er det noen felles koordinering eller dialog på gang her? </a:t>
            </a:r>
          </a:p>
          <a:p>
            <a:pPr>
              <a:spcAft>
                <a:spcPts val="600"/>
              </a:spcAft>
            </a:pPr>
            <a:endParaRPr lang="nb-NO" dirty="0"/>
          </a:p>
        </p:txBody>
      </p:sp>
      <p:pic>
        <p:nvPicPr>
          <p:cNvPr id="9" name="Plassholder for innhold 8" descr="Fem pærer hvorav en gløder">
            <a:extLst>
              <a:ext uri="{FF2B5EF4-FFF2-40B4-BE49-F238E27FC236}">
                <a16:creationId xmlns:a16="http://schemas.microsoft.com/office/drawing/2014/main" id="{CC303D19-D9B6-6A3D-A189-8CA686EAFF9C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" r="4940" b="-1"/>
          <a:stretch>
            <a:fillRect/>
          </a:stretch>
        </p:blipFill>
        <p:spPr>
          <a:xfrm>
            <a:off x="6096000" y="1689626"/>
            <a:ext cx="5087937" cy="3738298"/>
          </a:xfrm>
          <a:noFill/>
        </p:spPr>
      </p:pic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8A97F41-49D4-94F4-7E0C-6872457D1D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2460" y="6348715"/>
            <a:ext cx="391477" cy="153889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</a:pPr>
            <a:fld id="{BE2ACD00-28B2-4D17-A930-2C9F8441C7CA}" type="slidenum">
              <a:rPr lang="nb-NO" smtClean="0"/>
              <a:pPr>
                <a:spcAft>
                  <a:spcPts val="600"/>
                </a:spcAft>
              </a:pPr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73629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4F17C34-CF46-0D38-3B48-753B2DDA9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33728" y="630000"/>
            <a:ext cx="5512728" cy="614705"/>
          </a:xfrm>
        </p:spPr>
        <p:txBody>
          <a:bodyPr/>
          <a:lstStyle/>
          <a:p>
            <a:r>
              <a:rPr lang="nb-NO" sz="2400" dirty="0"/>
              <a:t>Status fra fylkene – hvor står dere nå?</a:t>
            </a:r>
            <a:br>
              <a:rPr lang="nb-NO" sz="1600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CD0B93E1-E8AC-E4CD-04B0-ADDF9EC49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8</a:t>
            </a:fld>
            <a:endParaRPr lang="nb-NO" dirty="0"/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95BFA5A9-FECD-C470-332D-B3397419A0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33728" y="1510435"/>
            <a:ext cx="7621588" cy="4281012"/>
          </a:xfrm>
        </p:spPr>
        <p:txBody>
          <a:bodyPr/>
          <a:lstStyle/>
          <a:p>
            <a:r>
              <a:rPr lang="nb-NO" sz="2000" dirty="0"/>
              <a:t>Akershus, Buskerud, Østfold (FRID)</a:t>
            </a:r>
          </a:p>
          <a:p>
            <a:r>
              <a:rPr lang="nb-NO" sz="2000" dirty="0"/>
              <a:t>Agder</a:t>
            </a:r>
          </a:p>
          <a:p>
            <a:r>
              <a:rPr lang="nb-NO" sz="2000" dirty="0"/>
              <a:t>Finnmark</a:t>
            </a:r>
          </a:p>
          <a:p>
            <a:r>
              <a:rPr lang="nb-NO" sz="2000" dirty="0"/>
              <a:t>Innlandet</a:t>
            </a:r>
          </a:p>
          <a:p>
            <a:r>
              <a:rPr lang="nb-NO" sz="2000" dirty="0"/>
              <a:t>Møre og Romsdal</a:t>
            </a:r>
          </a:p>
          <a:p>
            <a:r>
              <a:rPr lang="nb-NO" sz="2000" dirty="0"/>
              <a:t>Nordland</a:t>
            </a:r>
          </a:p>
          <a:p>
            <a:r>
              <a:rPr lang="nb-NO" sz="2000" dirty="0"/>
              <a:t>Rogaland</a:t>
            </a:r>
          </a:p>
          <a:p>
            <a:r>
              <a:rPr lang="nb-NO" sz="2000" dirty="0"/>
              <a:t>Telemark</a:t>
            </a:r>
          </a:p>
          <a:p>
            <a:r>
              <a:rPr lang="nb-NO" sz="2000" dirty="0"/>
              <a:t>Troms</a:t>
            </a:r>
          </a:p>
          <a:p>
            <a:r>
              <a:rPr lang="nb-NO" sz="2000" dirty="0"/>
              <a:t>Trøndelag </a:t>
            </a:r>
          </a:p>
          <a:p>
            <a:r>
              <a:rPr lang="nb-NO" sz="2000" dirty="0"/>
              <a:t>Vestfold</a:t>
            </a:r>
          </a:p>
          <a:p>
            <a:r>
              <a:rPr lang="nb-NO" sz="2000" dirty="0" err="1"/>
              <a:t>Vestland</a:t>
            </a:r>
            <a:endParaRPr lang="nb-NO" sz="2000" dirty="0"/>
          </a:p>
          <a:p>
            <a:r>
              <a:rPr lang="nb-NO" sz="2000" dirty="0"/>
              <a:t>Oslo kommune</a:t>
            </a:r>
          </a:p>
          <a:p>
            <a:endParaRPr lang="nb-NO" sz="2000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488691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8A826CA-7CD1-30AA-A814-C12453981D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Nytt møte 9 oktober 2025</a:t>
            </a:r>
            <a:br>
              <a:rPr lang="nb-NO" dirty="0"/>
            </a:br>
            <a:br>
              <a:rPr lang="nb-NO" dirty="0"/>
            </a:br>
            <a:endParaRPr lang="nb-NO" dirty="0"/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2327CFC-21BC-5582-FFE2-4797A6C2E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2ACD00-28B2-4D17-A930-2C9F8441C7CA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721050530"/>
      </p:ext>
    </p:extLst>
  </p:cSld>
  <p:clrMapOvr>
    <a:masterClrMapping/>
  </p:clrMapOvr>
</p:sld>
</file>

<file path=ppt/theme/theme1.xml><?xml version="1.0" encoding="utf-8"?>
<a:theme xmlns:a="http://schemas.openxmlformats.org/drawingml/2006/main" name="Novari">
  <a:themeElements>
    <a:clrScheme name="Novari">
      <a:dk1>
        <a:srgbClr val="0D0D0D"/>
      </a:dk1>
      <a:lt1>
        <a:srgbClr val="FFFFFF"/>
      </a:lt1>
      <a:dk2>
        <a:srgbClr val="570F31"/>
      </a:dk2>
      <a:lt2>
        <a:srgbClr val="F8ECDC"/>
      </a:lt2>
      <a:accent1>
        <a:srgbClr val="6B133D"/>
      </a:accent1>
      <a:accent2>
        <a:srgbClr val="7F78E8"/>
      </a:accent2>
      <a:accent3>
        <a:srgbClr val="F76650"/>
      </a:accent3>
      <a:accent4>
        <a:srgbClr val="570F31"/>
      </a:accent4>
      <a:accent5>
        <a:srgbClr val="FBB3A8"/>
      </a:accent5>
      <a:accent6>
        <a:srgbClr val="5A51E1"/>
      </a:accent6>
      <a:hlink>
        <a:srgbClr val="5A51E1"/>
      </a:hlink>
      <a:folHlink>
        <a:srgbClr val="570F31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spDef>
      <a:spPr>
        <a:solidFill>
          <a:schemeClr val="accent6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38100">
          <a:solidFill>
            <a:schemeClr val="accent6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  <a:effectLst/>
      </a:spPr>
      <a:bodyPr wrap="square" lIns="0" tIns="0" rIns="0" bIns="0" rtlCol="0">
        <a:spAutoFit/>
      </a:bodyPr>
      <a:lstStyle>
        <a:defPPr algn="l">
          <a:defRPr dirty="0" err="1" smtClean="0">
            <a:solidFill>
              <a:schemeClr val="accent1"/>
            </a:solidFill>
          </a:defRPr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dk1"/>
        </a:fontRef>
      </a:style>
    </a:txDef>
  </a:objectDefaults>
  <a:extraClrSchemeLst/>
  <a:extLst>
    <a:ext uri="{05A4C25C-085E-4340-85A3-A5531E510DB2}">
      <thm15:themeFamily xmlns:thm15="http://schemas.microsoft.com/office/thememl/2012/main" name="novari_mal_med_fonter" id="{BBE1CC1C-0A5B-42B6-80F3-7718E86C622F}" vid="{BC48F761-8FB8-46C8-8007-11BF9DC8B5B8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igrationWizIdPermissions xmlns="92dcf5df-1718-446e-873d-ecc726375ab2" xsi:nil="true"/>
    <MigrationWizIdSecurityGroups xmlns="92dcf5df-1718-446e-873d-ecc726375ab2" xsi:nil="true"/>
    <MigrationWizIdPermissionLevels xmlns="92dcf5df-1718-446e-873d-ecc726375ab2" xsi:nil="true"/>
    <MigrationWizIdDocumentLibraryPermissions xmlns="92dcf5df-1718-446e-873d-ecc726375ab2" xsi:nil="true"/>
    <lcf76f155ced4ddcb4097134ff3c332f xmlns="92dcf5df-1718-446e-873d-ecc726375ab2">
      <Terms xmlns="http://schemas.microsoft.com/office/infopath/2007/PartnerControls"/>
    </lcf76f155ced4ddcb4097134ff3c332f>
    <MigrationWizId xmlns="92dcf5df-1718-446e-873d-ecc726375ab2" xsi:nil="true"/>
    <TaxCatchAll xmlns="2d5004f6-51f7-4957-90dc-3d12ffeb4d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7BE147A618F8B46980A3F34D841D9D3" ma:contentTypeVersion="20" ma:contentTypeDescription="Opprett et nytt dokument." ma:contentTypeScope="" ma:versionID="f8e8d516fbfec60aae90240606ef777b">
  <xsd:schema xmlns:xsd="http://www.w3.org/2001/XMLSchema" xmlns:xs="http://www.w3.org/2001/XMLSchema" xmlns:p="http://schemas.microsoft.com/office/2006/metadata/properties" xmlns:ns2="92dcf5df-1718-446e-873d-ecc726375ab2" xmlns:ns3="2d5004f6-51f7-4957-90dc-3d12ffeb4d30" xmlns:ns4="08f25810-977e-4cb2-b354-a0afe3a9cc1f" targetNamespace="http://schemas.microsoft.com/office/2006/metadata/properties" ma:root="true" ma:fieldsID="e00dad836dd85d9712d10532b53f7898" ns2:_="" ns3:_="" ns4:_="">
    <xsd:import namespace="92dcf5df-1718-446e-873d-ecc726375ab2"/>
    <xsd:import namespace="2d5004f6-51f7-4957-90dc-3d12ffeb4d30"/>
    <xsd:import namespace="08f25810-977e-4cb2-b354-a0afe3a9cc1f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PermissionLevels" minOccurs="0"/>
                <xsd:element ref="ns2:MigrationWizIdDocumentLibraryPermissions" minOccurs="0"/>
                <xsd:element ref="ns2:MigrationWizIdSecurityGroups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4:SharedWithUsers" minOccurs="0"/>
                <xsd:element ref="ns3:SharedWithDetails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dcf5df-1718-446e-873d-ecc726375ab2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PermissionLevels" ma:index="10" nillable="true" ma:displayName="MigrationWizIdPermissionLevels" ma:internalName="MigrationWizIdPermissionLevels">
      <xsd:simpleType>
        <xsd:restriction base="dms:Text"/>
      </xsd:simpleType>
    </xsd:element>
    <xsd:element name="MigrationWizIdDocumentLibraryPermissions" ma:index="11" nillable="true" ma:displayName="MigrationWizIdDocumentLibraryPermissions" ma:internalName="MigrationWizIdDocumentLibraryPermissions">
      <xsd:simpleType>
        <xsd:restriction base="dms:Text"/>
      </xsd:simpleType>
    </xsd:element>
    <xsd:element name="MigrationWizIdSecurityGroups" ma:index="12" nillable="true" ma:displayName="MigrationWizIdSecurityGroups" ma:internalName="MigrationWizIdSecurityGroups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Bildemerkelapper" ma:readOnly="false" ma:fieldId="{5cf76f15-5ced-4ddc-b409-7134ff3c332f}" ma:taxonomyMulti="true" ma:sspId="875eb0eb-fbd3-4028-abcf-55f8c06e8dc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d5004f6-51f7-4957-90dc-3d12ffeb4d30" elementFormDefault="qualified">
    <xsd:import namespace="http://schemas.microsoft.com/office/2006/documentManagement/types"/>
    <xsd:import namespace="http://schemas.microsoft.com/office/infopath/2007/PartnerControls"/>
    <xsd:element name="TaxCatchAll" ma:index="22" nillable="true" ma:displayName="Taxonomy Catch All Column" ma:hidden="true" ma:list="{1514c20c-e807-4b64-8fa9-2ae4ab86cd4a}" ma:internalName="TaxCatchAll" ma:showField="CatchAllData" ma:web="2d5004f6-51f7-4957-90dc-3d12ffeb4d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Details" ma:index="24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f25810-977e-4cb2-b354-a0afe3a9cc1f" elementFormDefault="qualified">
    <xsd:import namespace="http://schemas.microsoft.com/office/2006/documentManagement/types"/>
    <xsd:import namespace="http://schemas.microsoft.com/office/infopath/2007/PartnerControls"/>
    <xsd:element name="SharedWithUsers" ma:index="23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6274DDC-ACD8-4F7D-9496-E4055C63BAE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A23086C-9E99-48F0-A7CE-3BDA7AA23875}">
  <ds:schemaRefs>
    <ds:schemaRef ds:uri="http://www.w3.org/XML/1998/namespace"/>
    <ds:schemaRef ds:uri="http://purl.org/dc/terms/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92dcf5df-1718-446e-873d-ecc726375ab2"/>
    <ds:schemaRef ds:uri="http://purl.org/dc/dcmitype/"/>
    <ds:schemaRef ds:uri="2d5004f6-51f7-4957-90dc-3d12ffeb4d30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9BFF96FA-CE83-4F57-9A77-BB292B54426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dcf5df-1718-446e-873d-ecc726375ab2"/>
    <ds:schemaRef ds:uri="2d5004f6-51f7-4957-90dc-3d12ffeb4d30"/>
    <ds:schemaRef ds:uri="08f25810-977e-4cb2-b354-a0afe3a9cc1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Statusmøte 28.08.25</Template>
  <TotalTime>307</TotalTime>
  <Words>462</Words>
  <Application>Microsoft Office PowerPoint</Application>
  <PresentationFormat>Widescreen</PresentationFormat>
  <Paragraphs>68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7" baseType="lpstr">
      <vt:lpstr>Arial</vt:lpstr>
      <vt:lpstr>Inter SemiBold</vt:lpstr>
      <vt:lpstr>Inter</vt:lpstr>
      <vt:lpstr>Brockmann</vt:lpstr>
      <vt:lpstr>Inter Medium</vt:lpstr>
      <vt:lpstr>Aptos</vt:lpstr>
      <vt:lpstr>Courier New</vt:lpstr>
      <vt:lpstr>Novari</vt:lpstr>
      <vt:lpstr>Statusmøte  Informasjonsmodell v.4. </vt:lpstr>
      <vt:lpstr> 1. Status fra Novari 2.Informasjon fra Espen  3.Status fra fylkene 4. Eventuelt </vt:lpstr>
      <vt:lpstr>Oppfølging fra forrige møte</vt:lpstr>
      <vt:lpstr>Hvordan ta ned risikoen i omleggingsarbeidet</vt:lpstr>
      <vt:lpstr>Hvordan ta ned risikoen i omleggingsarbeidet…..</vt:lpstr>
      <vt:lpstr>Minner også om milepælsplan</vt:lpstr>
      <vt:lpstr>!!!</vt:lpstr>
      <vt:lpstr>Status fra fylkene – hvor står dere nå? </vt:lpstr>
      <vt:lpstr>Nytt møte 9 oktober 2025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 Forsberg Kristoffersen</dc:creator>
  <cp:lastModifiedBy>Maria Forsberg Kristoffersen</cp:lastModifiedBy>
  <cp:revision>35</cp:revision>
  <dcterms:created xsi:type="dcterms:W3CDTF">2025-08-22T10:40:17Z</dcterms:created>
  <dcterms:modified xsi:type="dcterms:W3CDTF">2025-09-18T09:07:06Z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0x01010017BE147A618F8B46980A3F34D841D9D3</vt:lpwstr>
  </property>
  <property fmtid="{D5CDD505-2E9C-101B-9397-08002B2CF9AE}" pid="3" name="MediaServiceImageTags">
    <vt:lpwstr/>
  </property>
</Properties>
</file>