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4"/>
  </p:sldMasterIdLst>
  <p:notesMasterIdLst>
    <p:notesMasterId r:id="rId19"/>
  </p:notesMasterIdLst>
  <p:sldIdLst>
    <p:sldId id="256" r:id="rId5"/>
    <p:sldId id="259" r:id="rId6"/>
    <p:sldId id="286" r:id="rId7"/>
    <p:sldId id="348" r:id="rId8"/>
    <p:sldId id="338" r:id="rId9"/>
    <p:sldId id="347" r:id="rId10"/>
    <p:sldId id="340" r:id="rId11"/>
    <p:sldId id="341" r:id="rId12"/>
    <p:sldId id="342" r:id="rId13"/>
    <p:sldId id="345" r:id="rId14"/>
    <p:sldId id="346" r:id="rId15"/>
    <p:sldId id="272" r:id="rId16"/>
    <p:sldId id="266" r:id="rId17"/>
    <p:sldId id="262" r:id="rId18"/>
  </p:sldIdLst>
  <p:sldSz cx="12192000" cy="6858000"/>
  <p:notesSz cx="6858000" cy="9144000"/>
  <p:embeddedFontLst>
    <p:embeddedFont>
      <p:font typeface="Brockmann" pitchFamily="50" charset="0"/>
      <p:regular r:id="rId20"/>
      <p:bold r:id="rId21"/>
      <p:italic r:id="rId22"/>
    </p:embeddedFont>
    <p:embeddedFont>
      <p:font typeface="Inter" panose="02000503000000020004" pitchFamily="2" charset="0"/>
      <p:regular r:id="rId23"/>
      <p:bold r:id="rId24"/>
      <p:italic r:id="rId25"/>
      <p:boldItalic r:id="rId26"/>
    </p:embeddedFont>
    <p:embeddedFont>
      <p:font typeface="Inter Medium" panose="02000503000000020004" pitchFamily="2" charset="0"/>
      <p:regular r:id="rId27"/>
      <p:italic r:id="rId28"/>
    </p:embeddedFont>
    <p:embeddedFont>
      <p:font typeface="Inter SemiBold" panose="02000503000000020004" pitchFamily="2" charset="0"/>
      <p:bold r:id="rId29"/>
      <p:boldItalic r:id="rId30"/>
    </p:embeddedFont>
  </p:embeddedFontLst>
  <p:defaultTextStyle>
    <a:defPPr>
      <a:defRPr lang="nb-NO"/>
    </a:defPPr>
    <a:lvl1pPr marL="0" algn="l" defTabSz="914400" rtl="0" eaLnBrk="1" fontAlgn="ctr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fontAlgn="ctr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fontAlgn="ctr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fontAlgn="ctr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fontAlgn="ctr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fontAlgn="ctr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fontAlgn="ctr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fontAlgn="ctr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fontAlgn="ctr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E370E912-6F10-8E10-953E-4EC2AC0FF1CE}" name="Maria Forsberg Kristoffersen" initials="MK" userId="S::maria.kristoffersen@novari.no::d30d1cd4-c1d6-4122-9518-a2d96cf9ddbd" providerId="AD"/>
  <p188:author id="{E2602A9B-30BE-5F16-F1A2-8D2279A67FCE}" name="Ole Anders Eidjord" initials="OE" userId="S::ole.anders.eidjord@novari.no::4aaef909-ecf6-4bd5-ae9a-60ac0395084d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8130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918E8B0-F323-4B40-9511-A37E98DB76A8}" v="43" dt="2026-01-14T14:13:45.36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82238" autoAdjust="0"/>
  </p:normalViewPr>
  <p:slideViewPr>
    <p:cSldViewPr snapToGrid="0">
      <p:cViewPr varScale="1">
        <p:scale>
          <a:sx n="61" d="100"/>
          <a:sy n="61" d="100"/>
        </p:scale>
        <p:origin x="88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font" Target="fonts/font7.fntdata"/><Relationship Id="rId21" Type="http://schemas.openxmlformats.org/officeDocument/2006/relationships/font" Target="fonts/font2.fntdata"/><Relationship Id="rId34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font" Target="fonts/font6.fntdata"/><Relationship Id="rId33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font" Target="fonts/font1.fntdata"/><Relationship Id="rId29" Type="http://schemas.openxmlformats.org/officeDocument/2006/relationships/font" Target="fonts/font10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5.fntdata"/><Relationship Id="rId32" Type="http://schemas.openxmlformats.org/officeDocument/2006/relationships/viewProps" Target="viewProps.xml"/><Relationship Id="rId37" Type="http://schemas.microsoft.com/office/2018/10/relationships/authors" Target="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font" Target="fonts/font4.fntdata"/><Relationship Id="rId28" Type="http://schemas.openxmlformats.org/officeDocument/2006/relationships/font" Target="fonts/font9.fntdata"/><Relationship Id="rId36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font" Target="fonts/font3.fntdata"/><Relationship Id="rId27" Type="http://schemas.openxmlformats.org/officeDocument/2006/relationships/font" Target="fonts/font8.fntdata"/><Relationship Id="rId30" Type="http://schemas.openxmlformats.org/officeDocument/2006/relationships/font" Target="fonts/font11.fntdata"/><Relationship Id="rId35" Type="http://schemas.microsoft.com/office/2016/11/relationships/changesInfo" Target="changesInfos/changesInfo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ia Forsberg Kristoffersen" userId="d30d1cd4-c1d6-4122-9518-a2d96cf9ddbd" providerId="ADAL" clId="{BF412E4A-BA95-4AB4-B5FE-311244134644}"/>
    <pc:docChg chg="undo redo custSel addSld delSld modSld sldOrd">
      <pc:chgData name="Maria Forsberg Kristoffersen" userId="d30d1cd4-c1d6-4122-9518-a2d96cf9ddbd" providerId="ADAL" clId="{BF412E4A-BA95-4AB4-B5FE-311244134644}" dt="2026-01-15T12:16:02.464" v="44901" actId="47"/>
      <pc:docMkLst>
        <pc:docMk/>
      </pc:docMkLst>
      <pc:sldChg chg="modSp mod">
        <pc:chgData name="Maria Forsberg Kristoffersen" userId="d30d1cd4-c1d6-4122-9518-a2d96cf9ddbd" providerId="ADAL" clId="{BF412E4A-BA95-4AB4-B5FE-311244134644}" dt="2026-01-14T09:24:22.021" v="41246" actId="20577"/>
        <pc:sldMkLst>
          <pc:docMk/>
          <pc:sldMk cId="1397606944" sldId="256"/>
        </pc:sldMkLst>
        <pc:spChg chg="mod">
          <ac:chgData name="Maria Forsberg Kristoffersen" userId="d30d1cd4-c1d6-4122-9518-a2d96cf9ddbd" providerId="ADAL" clId="{BF412E4A-BA95-4AB4-B5FE-311244134644}" dt="2026-01-14T09:24:22.021" v="41246" actId="20577"/>
          <ac:spMkLst>
            <pc:docMk/>
            <pc:sldMk cId="1397606944" sldId="256"/>
            <ac:spMk id="7" creationId="{4A46942D-7CC9-445F-1DAE-8529D705DC4B}"/>
          </ac:spMkLst>
        </pc:spChg>
      </pc:sldChg>
      <pc:sldChg chg="modSp mod">
        <pc:chgData name="Maria Forsberg Kristoffersen" userId="d30d1cd4-c1d6-4122-9518-a2d96cf9ddbd" providerId="ADAL" clId="{BF412E4A-BA95-4AB4-B5FE-311244134644}" dt="2026-01-14T13:48:45.051" v="44406" actId="20577"/>
        <pc:sldMkLst>
          <pc:docMk/>
          <pc:sldMk cId="721050530" sldId="262"/>
        </pc:sldMkLst>
        <pc:spChg chg="mod">
          <ac:chgData name="Maria Forsberg Kristoffersen" userId="d30d1cd4-c1d6-4122-9518-a2d96cf9ddbd" providerId="ADAL" clId="{BF412E4A-BA95-4AB4-B5FE-311244134644}" dt="2026-01-14T13:48:45.051" v="44406" actId="20577"/>
          <ac:spMkLst>
            <pc:docMk/>
            <pc:sldMk cId="721050530" sldId="262"/>
            <ac:spMk id="2" creationId="{48A826CA-7CD1-30AA-A814-C12453981D54}"/>
          </ac:spMkLst>
        </pc:spChg>
      </pc:sldChg>
      <pc:sldChg chg="addSp modSp mod">
        <pc:chgData name="Maria Forsberg Kristoffersen" userId="d30d1cd4-c1d6-4122-9518-a2d96cf9ddbd" providerId="ADAL" clId="{BF412E4A-BA95-4AB4-B5FE-311244134644}" dt="2026-01-15T06:49:18.914" v="44879" actId="1076"/>
        <pc:sldMkLst>
          <pc:docMk/>
          <pc:sldMk cId="347362992" sldId="272"/>
        </pc:sldMkLst>
        <pc:spChg chg="add mod">
          <ac:chgData name="Maria Forsberg Kristoffersen" userId="d30d1cd4-c1d6-4122-9518-a2d96cf9ddbd" providerId="ADAL" clId="{BF412E4A-BA95-4AB4-B5FE-311244134644}" dt="2026-01-14T14:14:20.221" v="44724" actId="1076"/>
          <ac:spMkLst>
            <pc:docMk/>
            <pc:sldMk cId="347362992" sldId="272"/>
            <ac:spMk id="2" creationId="{33CAA92C-14E8-EAA7-72A6-0F7860ECE809}"/>
          </ac:spMkLst>
        </pc:spChg>
        <pc:spChg chg="mod">
          <ac:chgData name="Maria Forsberg Kristoffersen" userId="d30d1cd4-c1d6-4122-9518-a2d96cf9ddbd" providerId="ADAL" clId="{BF412E4A-BA95-4AB4-B5FE-311244134644}" dt="2026-01-15T06:48:54.351" v="44870" actId="27636"/>
          <ac:spMkLst>
            <pc:docMk/>
            <pc:sldMk cId="347362992" sldId="272"/>
            <ac:spMk id="3" creationId="{0049B063-499A-4CCF-F43E-E812A4605466}"/>
          </ac:spMkLst>
        </pc:spChg>
        <pc:spChg chg="mod">
          <ac:chgData name="Maria Forsberg Kristoffersen" userId="d30d1cd4-c1d6-4122-9518-a2d96cf9ddbd" providerId="ADAL" clId="{BF412E4A-BA95-4AB4-B5FE-311244134644}" dt="2026-01-15T06:49:18.914" v="44879" actId="1076"/>
          <ac:spMkLst>
            <pc:docMk/>
            <pc:sldMk cId="347362992" sldId="272"/>
            <ac:spMk id="4" creationId="{CC73EDD7-E931-B3B5-1AD9-89CB9E587909}"/>
          </ac:spMkLst>
        </pc:spChg>
        <pc:picChg chg="mod">
          <ac:chgData name="Maria Forsberg Kristoffersen" userId="d30d1cd4-c1d6-4122-9518-a2d96cf9ddbd" providerId="ADAL" clId="{BF412E4A-BA95-4AB4-B5FE-311244134644}" dt="2026-01-15T06:49:06.139" v="44877" actId="1076"/>
          <ac:picMkLst>
            <pc:docMk/>
            <pc:sldMk cId="347362992" sldId="272"/>
            <ac:picMk id="9" creationId="{CC303D19-D9B6-6A3D-A189-8CA686EAFF9C}"/>
          </ac:picMkLst>
        </pc:picChg>
      </pc:sldChg>
      <pc:sldChg chg="modSp mod modNotesTx">
        <pc:chgData name="Maria Forsberg Kristoffersen" userId="d30d1cd4-c1d6-4122-9518-a2d96cf9ddbd" providerId="ADAL" clId="{BF412E4A-BA95-4AB4-B5FE-311244134644}" dt="2026-01-14T09:24:43.378" v="41278" actId="20577"/>
        <pc:sldMkLst>
          <pc:docMk/>
          <pc:sldMk cId="690867818" sldId="286"/>
        </pc:sldMkLst>
        <pc:spChg chg="mod">
          <ac:chgData name="Maria Forsberg Kristoffersen" userId="d30d1cd4-c1d6-4122-9518-a2d96cf9ddbd" providerId="ADAL" clId="{BF412E4A-BA95-4AB4-B5FE-311244134644}" dt="2026-01-14T09:24:43.378" v="41278" actId="20577"/>
          <ac:spMkLst>
            <pc:docMk/>
            <pc:sldMk cId="690867818" sldId="286"/>
            <ac:spMk id="3" creationId="{490A86C2-04E1-D5A7-EC30-1DF8F71CA78E}"/>
          </ac:spMkLst>
        </pc:spChg>
      </pc:sldChg>
      <pc:sldChg chg="add del mod ord modShow">
        <pc:chgData name="Maria Forsberg Kristoffersen" userId="d30d1cd4-c1d6-4122-9518-a2d96cf9ddbd" providerId="ADAL" clId="{BF412E4A-BA95-4AB4-B5FE-311244134644}" dt="2026-01-15T09:36:30.546" v="44900" actId="47"/>
        <pc:sldMkLst>
          <pc:docMk/>
          <pc:sldMk cId="2878251426" sldId="303"/>
        </pc:sldMkLst>
      </pc:sldChg>
      <pc:sldChg chg="modSp new del mod">
        <pc:chgData name="Maria Forsberg Kristoffersen" userId="d30d1cd4-c1d6-4122-9518-a2d96cf9ddbd" providerId="ADAL" clId="{BF412E4A-BA95-4AB4-B5FE-311244134644}" dt="2026-01-14T11:36:07.965" v="42906" actId="47"/>
        <pc:sldMkLst>
          <pc:docMk/>
          <pc:sldMk cId="3479383158" sldId="333"/>
        </pc:sldMkLst>
        <pc:spChg chg="mod">
          <ac:chgData name="Maria Forsberg Kristoffersen" userId="d30d1cd4-c1d6-4122-9518-a2d96cf9ddbd" providerId="ADAL" clId="{BF412E4A-BA95-4AB4-B5FE-311244134644}" dt="2026-01-14T11:32:36.970" v="42893" actId="20577"/>
          <ac:spMkLst>
            <pc:docMk/>
            <pc:sldMk cId="3479383158" sldId="333"/>
            <ac:spMk id="2" creationId="{79ACBA9E-198E-F3DA-6672-DA07D4C8CF0E}"/>
          </ac:spMkLst>
        </pc:spChg>
        <pc:spChg chg="mod">
          <ac:chgData name="Maria Forsberg Kristoffersen" userId="d30d1cd4-c1d6-4122-9518-a2d96cf9ddbd" providerId="ADAL" clId="{BF412E4A-BA95-4AB4-B5FE-311244134644}" dt="2026-01-14T11:32:40.830" v="42894" actId="1076"/>
          <ac:spMkLst>
            <pc:docMk/>
            <pc:sldMk cId="3479383158" sldId="333"/>
            <ac:spMk id="3" creationId="{CAC0EF78-36F7-A1AC-7CED-D5F4DAE4EF15}"/>
          </ac:spMkLst>
        </pc:spChg>
        <pc:spChg chg="mod">
          <ac:chgData name="Maria Forsberg Kristoffersen" userId="d30d1cd4-c1d6-4122-9518-a2d96cf9ddbd" providerId="ADAL" clId="{BF412E4A-BA95-4AB4-B5FE-311244134644}" dt="2026-01-14T11:35:50.721" v="42901"/>
          <ac:spMkLst>
            <pc:docMk/>
            <pc:sldMk cId="3479383158" sldId="333"/>
            <ac:spMk id="4" creationId="{11B84944-D73B-6FF6-4223-1F88387A52AA}"/>
          </ac:spMkLst>
        </pc:spChg>
      </pc:sldChg>
      <pc:sldChg chg="modSp new del mod">
        <pc:chgData name="Maria Forsberg Kristoffersen" userId="d30d1cd4-c1d6-4122-9518-a2d96cf9ddbd" providerId="ADAL" clId="{BF412E4A-BA95-4AB4-B5FE-311244134644}" dt="2026-01-14T10:18:17.244" v="42856" actId="47"/>
        <pc:sldMkLst>
          <pc:docMk/>
          <pc:sldMk cId="967822360" sldId="336"/>
        </pc:sldMkLst>
      </pc:sldChg>
      <pc:sldChg chg="modSp new del mod">
        <pc:chgData name="Maria Forsberg Kristoffersen" userId="d30d1cd4-c1d6-4122-9518-a2d96cf9ddbd" providerId="ADAL" clId="{BF412E4A-BA95-4AB4-B5FE-311244134644}" dt="2026-01-14T10:18:08.128" v="42855" actId="47"/>
        <pc:sldMkLst>
          <pc:docMk/>
          <pc:sldMk cId="3846629342" sldId="337"/>
        </pc:sldMkLst>
      </pc:sldChg>
      <pc:sldChg chg="modSp add mod ord modNotesTx">
        <pc:chgData name="Maria Forsberg Kristoffersen" userId="d30d1cd4-c1d6-4122-9518-a2d96cf9ddbd" providerId="ADAL" clId="{BF412E4A-BA95-4AB4-B5FE-311244134644}" dt="2026-01-14T13:36:47.145" v="43868" actId="255"/>
        <pc:sldMkLst>
          <pc:docMk/>
          <pc:sldMk cId="2623132118" sldId="338"/>
        </pc:sldMkLst>
        <pc:spChg chg="mod">
          <ac:chgData name="Maria Forsberg Kristoffersen" userId="d30d1cd4-c1d6-4122-9518-a2d96cf9ddbd" providerId="ADAL" clId="{BF412E4A-BA95-4AB4-B5FE-311244134644}" dt="2026-01-14T13:36:47.145" v="43868" actId="255"/>
          <ac:spMkLst>
            <pc:docMk/>
            <pc:sldMk cId="2623132118" sldId="338"/>
            <ac:spMk id="3" creationId="{8C486283-BDC1-38E0-7543-CE1234D7D6E9}"/>
          </ac:spMkLst>
        </pc:spChg>
        <pc:spChg chg="mod">
          <ac:chgData name="Maria Forsberg Kristoffersen" userId="d30d1cd4-c1d6-4122-9518-a2d96cf9ddbd" providerId="ADAL" clId="{BF412E4A-BA95-4AB4-B5FE-311244134644}" dt="2026-01-14T09:29:00.222" v="41731" actId="20577"/>
          <ac:spMkLst>
            <pc:docMk/>
            <pc:sldMk cId="2623132118" sldId="338"/>
            <ac:spMk id="5" creationId="{995D029E-CDAA-94CA-24DB-EBFB0576C629}"/>
          </ac:spMkLst>
        </pc:spChg>
      </pc:sldChg>
      <pc:sldChg chg="modSp new del">
        <pc:chgData name="Maria Forsberg Kristoffersen" userId="d30d1cd4-c1d6-4122-9518-a2d96cf9ddbd" providerId="ADAL" clId="{BF412E4A-BA95-4AB4-B5FE-311244134644}" dt="2026-01-14T10:17:54.365" v="42854" actId="47"/>
        <pc:sldMkLst>
          <pc:docMk/>
          <pc:sldMk cId="1129558193" sldId="339"/>
        </pc:sldMkLst>
      </pc:sldChg>
      <pc:sldChg chg="modSp new mod modNotesTx">
        <pc:chgData name="Maria Forsberg Kristoffersen" userId="d30d1cd4-c1d6-4122-9518-a2d96cf9ddbd" providerId="ADAL" clId="{BF412E4A-BA95-4AB4-B5FE-311244134644}" dt="2026-01-14T13:38:06.835" v="43879" actId="1076"/>
        <pc:sldMkLst>
          <pc:docMk/>
          <pc:sldMk cId="2127601555" sldId="340"/>
        </pc:sldMkLst>
        <pc:spChg chg="mod">
          <ac:chgData name="Maria Forsberg Kristoffersen" userId="d30d1cd4-c1d6-4122-9518-a2d96cf9ddbd" providerId="ADAL" clId="{BF412E4A-BA95-4AB4-B5FE-311244134644}" dt="2026-01-14T13:38:06.835" v="43879" actId="1076"/>
          <ac:spMkLst>
            <pc:docMk/>
            <pc:sldMk cId="2127601555" sldId="340"/>
            <ac:spMk id="2" creationId="{E80644F3-298A-8802-A008-67D8A5D09359}"/>
          </ac:spMkLst>
        </pc:spChg>
        <pc:spChg chg="mod">
          <ac:chgData name="Maria Forsberg Kristoffersen" userId="d30d1cd4-c1d6-4122-9518-a2d96cf9ddbd" providerId="ADAL" clId="{BF412E4A-BA95-4AB4-B5FE-311244134644}" dt="2026-01-14T13:37:48.350" v="43877" actId="5793"/>
          <ac:spMkLst>
            <pc:docMk/>
            <pc:sldMk cId="2127601555" sldId="340"/>
            <ac:spMk id="3" creationId="{9709DEB8-1622-B28A-5D94-212C87F93107}"/>
          </ac:spMkLst>
        </pc:spChg>
        <pc:spChg chg="mod">
          <ac:chgData name="Maria Forsberg Kristoffersen" userId="d30d1cd4-c1d6-4122-9518-a2d96cf9ddbd" providerId="ADAL" clId="{BF412E4A-BA95-4AB4-B5FE-311244134644}" dt="2026-01-14T13:38:03.848" v="43878" actId="1076"/>
          <ac:spMkLst>
            <pc:docMk/>
            <pc:sldMk cId="2127601555" sldId="340"/>
            <ac:spMk id="5" creationId="{60EE5F96-52B7-9953-55A8-BC049F9223A5}"/>
          </ac:spMkLst>
        </pc:spChg>
      </pc:sldChg>
      <pc:sldChg chg="modSp new mod">
        <pc:chgData name="Maria Forsberg Kristoffersen" userId="d30d1cd4-c1d6-4122-9518-a2d96cf9ddbd" providerId="ADAL" clId="{BF412E4A-BA95-4AB4-B5FE-311244134644}" dt="2026-01-15T06:46:43.171" v="44732" actId="20577"/>
        <pc:sldMkLst>
          <pc:docMk/>
          <pc:sldMk cId="2227837896" sldId="341"/>
        </pc:sldMkLst>
        <pc:spChg chg="mod">
          <ac:chgData name="Maria Forsberg Kristoffersen" userId="d30d1cd4-c1d6-4122-9518-a2d96cf9ddbd" providerId="ADAL" clId="{BF412E4A-BA95-4AB4-B5FE-311244134644}" dt="2026-01-15T06:46:43.171" v="44732" actId="20577"/>
          <ac:spMkLst>
            <pc:docMk/>
            <pc:sldMk cId="2227837896" sldId="341"/>
            <ac:spMk id="3" creationId="{BBEFA2D9-AFBB-2926-2E0E-B8C6A784BCB4}"/>
          </ac:spMkLst>
        </pc:spChg>
        <pc:spChg chg="mod">
          <ac:chgData name="Maria Forsberg Kristoffersen" userId="d30d1cd4-c1d6-4122-9518-a2d96cf9ddbd" providerId="ADAL" clId="{BF412E4A-BA95-4AB4-B5FE-311244134644}" dt="2026-01-09T14:45:09.579" v="38919" actId="1076"/>
          <ac:spMkLst>
            <pc:docMk/>
            <pc:sldMk cId="2227837896" sldId="341"/>
            <ac:spMk id="5" creationId="{D27660FA-0B41-6541-1A23-A332C6A54E6B}"/>
          </ac:spMkLst>
        </pc:spChg>
      </pc:sldChg>
      <pc:sldChg chg="modSp new mod ord">
        <pc:chgData name="Maria Forsberg Kristoffersen" userId="d30d1cd4-c1d6-4122-9518-a2d96cf9ddbd" providerId="ADAL" clId="{BF412E4A-BA95-4AB4-B5FE-311244134644}" dt="2026-01-14T13:38:41.748" v="43880" actId="1076"/>
        <pc:sldMkLst>
          <pc:docMk/>
          <pc:sldMk cId="1925346183" sldId="342"/>
        </pc:sldMkLst>
        <pc:spChg chg="mod">
          <ac:chgData name="Maria Forsberg Kristoffersen" userId="d30d1cd4-c1d6-4122-9518-a2d96cf9ddbd" providerId="ADAL" clId="{BF412E4A-BA95-4AB4-B5FE-311244134644}" dt="2026-01-14T13:38:41.748" v="43880" actId="1076"/>
          <ac:spMkLst>
            <pc:docMk/>
            <pc:sldMk cId="1925346183" sldId="342"/>
            <ac:spMk id="3" creationId="{6616426A-CAFB-F347-2846-E6F41B819887}"/>
          </ac:spMkLst>
        </pc:spChg>
        <pc:spChg chg="mod">
          <ac:chgData name="Maria Forsberg Kristoffersen" userId="d30d1cd4-c1d6-4122-9518-a2d96cf9ddbd" providerId="ADAL" clId="{BF412E4A-BA95-4AB4-B5FE-311244134644}" dt="2026-01-09T14:56:26.070" v="39069" actId="20577"/>
          <ac:spMkLst>
            <pc:docMk/>
            <pc:sldMk cId="1925346183" sldId="342"/>
            <ac:spMk id="5" creationId="{248E602E-1013-A762-CEE4-51A8BD549EE2}"/>
          </ac:spMkLst>
        </pc:spChg>
      </pc:sldChg>
      <pc:sldChg chg="delSp modSp new del mod ord modShow modNotesTx">
        <pc:chgData name="Maria Forsberg Kristoffersen" userId="d30d1cd4-c1d6-4122-9518-a2d96cf9ddbd" providerId="ADAL" clId="{BF412E4A-BA95-4AB4-B5FE-311244134644}" dt="2026-01-15T12:16:02.464" v="44901" actId="47"/>
        <pc:sldMkLst>
          <pc:docMk/>
          <pc:sldMk cId="3843244403" sldId="343"/>
        </pc:sldMkLst>
      </pc:sldChg>
      <pc:sldChg chg="modSp new mod">
        <pc:chgData name="Maria Forsberg Kristoffersen" userId="d30d1cd4-c1d6-4122-9518-a2d96cf9ddbd" providerId="ADAL" clId="{BF412E4A-BA95-4AB4-B5FE-311244134644}" dt="2026-01-15T06:48:14.538" v="44831" actId="207"/>
        <pc:sldMkLst>
          <pc:docMk/>
          <pc:sldMk cId="2229018531" sldId="345"/>
        </pc:sldMkLst>
        <pc:spChg chg="mod">
          <ac:chgData name="Maria Forsberg Kristoffersen" userId="d30d1cd4-c1d6-4122-9518-a2d96cf9ddbd" providerId="ADAL" clId="{BF412E4A-BA95-4AB4-B5FE-311244134644}" dt="2026-01-15T06:48:14.538" v="44831" actId="207"/>
          <ac:spMkLst>
            <pc:docMk/>
            <pc:sldMk cId="2229018531" sldId="345"/>
            <ac:spMk id="3" creationId="{7D95BB78-F279-D32C-BD6A-6B24F63E9AC8}"/>
          </ac:spMkLst>
        </pc:spChg>
        <pc:spChg chg="mod">
          <ac:chgData name="Maria Forsberg Kristoffersen" userId="d30d1cd4-c1d6-4122-9518-a2d96cf9ddbd" providerId="ADAL" clId="{BF412E4A-BA95-4AB4-B5FE-311244134644}" dt="2026-01-14T11:46:08.317" v="43133" actId="20577"/>
          <ac:spMkLst>
            <pc:docMk/>
            <pc:sldMk cId="2229018531" sldId="345"/>
            <ac:spMk id="5" creationId="{F82E7105-9303-E922-C4ED-5BAECA8F468F}"/>
          </ac:spMkLst>
        </pc:spChg>
      </pc:sldChg>
      <pc:sldChg chg="modSp new mod">
        <pc:chgData name="Maria Forsberg Kristoffersen" userId="d30d1cd4-c1d6-4122-9518-a2d96cf9ddbd" providerId="ADAL" clId="{BF412E4A-BA95-4AB4-B5FE-311244134644}" dt="2026-01-15T06:48:27.715" v="44836" actId="20577"/>
        <pc:sldMkLst>
          <pc:docMk/>
          <pc:sldMk cId="1029325265" sldId="346"/>
        </pc:sldMkLst>
        <pc:spChg chg="mod">
          <ac:chgData name="Maria Forsberg Kristoffersen" userId="d30d1cd4-c1d6-4122-9518-a2d96cf9ddbd" providerId="ADAL" clId="{BF412E4A-BA95-4AB4-B5FE-311244134644}" dt="2026-01-15T06:48:27.715" v="44836" actId="20577"/>
          <ac:spMkLst>
            <pc:docMk/>
            <pc:sldMk cId="1029325265" sldId="346"/>
            <ac:spMk id="3" creationId="{C3977D70-82E2-AFC9-5263-F077D04D41A2}"/>
          </ac:spMkLst>
        </pc:spChg>
        <pc:spChg chg="mod">
          <ac:chgData name="Maria Forsberg Kristoffersen" userId="d30d1cd4-c1d6-4122-9518-a2d96cf9ddbd" providerId="ADAL" clId="{BF412E4A-BA95-4AB4-B5FE-311244134644}" dt="2026-01-14T11:54:33.421" v="43762" actId="20577"/>
          <ac:spMkLst>
            <pc:docMk/>
            <pc:sldMk cId="1029325265" sldId="346"/>
            <ac:spMk id="5" creationId="{7EDDDCBE-5991-5122-94E2-B89785490715}"/>
          </ac:spMkLst>
        </pc:spChg>
      </pc:sldChg>
      <pc:sldChg chg="modSp new mod">
        <pc:chgData name="Maria Forsberg Kristoffersen" userId="d30d1cd4-c1d6-4122-9518-a2d96cf9ddbd" providerId="ADAL" clId="{BF412E4A-BA95-4AB4-B5FE-311244134644}" dt="2026-01-15T08:24:10.129" v="44899" actId="20577"/>
        <pc:sldMkLst>
          <pc:docMk/>
          <pc:sldMk cId="4135847061" sldId="347"/>
        </pc:sldMkLst>
        <pc:spChg chg="mod">
          <ac:chgData name="Maria Forsberg Kristoffersen" userId="d30d1cd4-c1d6-4122-9518-a2d96cf9ddbd" providerId="ADAL" clId="{BF412E4A-BA95-4AB4-B5FE-311244134644}" dt="2026-01-15T08:24:10.129" v="44899" actId="20577"/>
          <ac:spMkLst>
            <pc:docMk/>
            <pc:sldMk cId="4135847061" sldId="347"/>
            <ac:spMk id="3" creationId="{AAF8207A-075C-CCF7-3594-4BF59C648981}"/>
          </ac:spMkLst>
        </pc:spChg>
        <pc:spChg chg="mod">
          <ac:chgData name="Maria Forsberg Kristoffersen" userId="d30d1cd4-c1d6-4122-9518-a2d96cf9ddbd" providerId="ADAL" clId="{BF412E4A-BA95-4AB4-B5FE-311244134644}" dt="2026-01-14T09:48:48.727" v="42302" actId="20577"/>
          <ac:spMkLst>
            <pc:docMk/>
            <pc:sldMk cId="4135847061" sldId="347"/>
            <ac:spMk id="5" creationId="{A55BC63C-1010-84DD-D7FA-A8385B179C24}"/>
          </ac:spMkLst>
        </pc:spChg>
      </pc:sldChg>
      <pc:sldChg chg="addSp modSp new mod ord">
        <pc:chgData name="Maria Forsberg Kristoffersen" userId="d30d1cd4-c1d6-4122-9518-a2d96cf9ddbd" providerId="ADAL" clId="{BF412E4A-BA95-4AB4-B5FE-311244134644}" dt="2026-01-14T11:45:02.491" v="43101" actId="1076"/>
        <pc:sldMkLst>
          <pc:docMk/>
          <pc:sldMk cId="3031319849" sldId="348"/>
        </pc:sldMkLst>
        <pc:spChg chg="mod">
          <ac:chgData name="Maria Forsberg Kristoffersen" userId="d30d1cd4-c1d6-4122-9518-a2d96cf9ddbd" providerId="ADAL" clId="{BF412E4A-BA95-4AB4-B5FE-311244134644}" dt="2026-01-14T11:44:59.292" v="43100" actId="1076"/>
          <ac:spMkLst>
            <pc:docMk/>
            <pc:sldMk cId="3031319849" sldId="348"/>
            <ac:spMk id="2" creationId="{CB0ABD29-1C89-82CD-CB85-EFB1D89099C8}"/>
          </ac:spMkLst>
        </pc:spChg>
        <pc:spChg chg="mod">
          <ac:chgData name="Maria Forsberg Kristoffersen" userId="d30d1cd4-c1d6-4122-9518-a2d96cf9ddbd" providerId="ADAL" clId="{BF412E4A-BA95-4AB4-B5FE-311244134644}" dt="2026-01-14T11:45:02.491" v="43101" actId="1076"/>
          <ac:spMkLst>
            <pc:docMk/>
            <pc:sldMk cId="3031319849" sldId="348"/>
            <ac:spMk id="3" creationId="{712BDFED-001E-313F-85A6-01C8AA7FD741}"/>
          </ac:spMkLst>
        </pc:spChg>
        <pc:spChg chg="mod">
          <ac:chgData name="Maria Forsberg Kristoffersen" userId="d30d1cd4-c1d6-4122-9518-a2d96cf9ddbd" providerId="ADAL" clId="{BF412E4A-BA95-4AB4-B5FE-311244134644}" dt="2026-01-14T11:44:56.706" v="43099" actId="1076"/>
          <ac:spMkLst>
            <pc:docMk/>
            <pc:sldMk cId="3031319849" sldId="348"/>
            <ac:spMk id="5" creationId="{895C43A6-511B-14AD-26CA-8D4E73C9AB8A}"/>
          </ac:spMkLst>
        </pc:spChg>
        <pc:spChg chg="add">
          <ac:chgData name="Maria Forsberg Kristoffersen" userId="d30d1cd4-c1d6-4122-9518-a2d96cf9ddbd" providerId="ADAL" clId="{BF412E4A-BA95-4AB4-B5FE-311244134644}" dt="2026-01-14T11:40:53.912" v="43006"/>
          <ac:spMkLst>
            <pc:docMk/>
            <pc:sldMk cId="3031319849" sldId="348"/>
            <ac:spMk id="6" creationId="{F9693A65-99D1-925D-4358-FCC66DB87F1B}"/>
          </ac:spMkLst>
        </pc:spChg>
        <pc:spChg chg="add">
          <ac:chgData name="Maria Forsberg Kristoffersen" userId="d30d1cd4-c1d6-4122-9518-a2d96cf9ddbd" providerId="ADAL" clId="{BF412E4A-BA95-4AB4-B5FE-311244134644}" dt="2026-01-14T11:40:58.960" v="43009"/>
          <ac:spMkLst>
            <pc:docMk/>
            <pc:sldMk cId="3031319849" sldId="348"/>
            <ac:spMk id="7" creationId="{AF72777A-0B53-C980-C088-6283CA89A2F6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26E778-E5B7-409B-98F7-D952300A0896}" type="datetimeFigureOut">
              <a:rPr lang="nb-NO" smtClean="0"/>
              <a:t>15.01.2026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E0436F-993E-42FF-BB8C-7983559F616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554030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Vil kjøre ut nye versjoner med 3.21 etter hvert. </a:t>
            </a:r>
          </a:p>
          <a:p>
            <a:r>
              <a:rPr lang="nb-NO" dirty="0"/>
              <a:t>Nye versjoner er tilgjengelige. 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E0436F-993E-42FF-BB8C-7983559F6164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787154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dirty="0"/>
              <a:t>Internt: </a:t>
            </a:r>
            <a:r>
              <a:rPr lang="nb-NO" sz="1200" dirty="0">
                <a:solidFill>
                  <a:srgbClr val="FF0000"/>
                </a:solidFill>
              </a:rPr>
              <a:t>Maria vil informere ut på </a:t>
            </a:r>
            <a:r>
              <a:rPr lang="nb-NO" sz="1200" dirty="0" err="1">
                <a:solidFill>
                  <a:srgbClr val="FF0000"/>
                </a:solidFill>
              </a:rPr>
              <a:t>Slack</a:t>
            </a:r>
            <a:r>
              <a:rPr lang="nb-NO" sz="1200" dirty="0">
                <a:solidFill>
                  <a:srgbClr val="FF0000"/>
                </a:solidFill>
              </a:rPr>
              <a:t>-kanalen «Seriøse ting» når det er klart for resterende team å legge om sine tjenester</a:t>
            </a: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E0436F-993E-42FF-BB8C-7983559F6164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730479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De objektene som trolig ikke kommer den 20 er, men de er første ut etter – nye relasjoner på faggruppe og undervisningsgruppe. </a:t>
            </a: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E0436F-993E-42FF-BB8C-7983559F6164}" type="slidenum">
              <a:rPr lang="nb-NO" smtClean="0"/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427603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E0436F-993E-42FF-BB8C-7983559F6164}" type="slidenum">
              <a:rPr lang="nb-NO" smtClean="0"/>
              <a:t>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102947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E0436F-993E-42FF-BB8C-7983559F6164}" type="slidenum">
              <a:rPr lang="nb-NO" smtClean="0"/>
              <a:t>12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7334420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E0436F-993E-42FF-BB8C-7983559F6164}" type="slidenum">
              <a:rPr lang="nb-NO" smtClean="0"/>
              <a:t>14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860850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Forside A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rm">
            <a:extLst>
              <a:ext uri="{FF2B5EF4-FFF2-40B4-BE49-F238E27FC236}">
                <a16:creationId xmlns:a16="http://schemas.microsoft.com/office/drawing/2014/main" id="{468A1974-2205-8109-9C6D-43A8087830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288505" y="817511"/>
            <a:ext cx="8392253" cy="5226407"/>
          </a:xfrm>
          <a:custGeom>
            <a:avLst/>
            <a:gdLst>
              <a:gd name="connsiteX0" fmla="*/ 4200920 w 8392253"/>
              <a:gd name="connsiteY0" fmla="*/ 2611966 h 5226407"/>
              <a:gd name="connsiteX1" fmla="*/ 5124519 w 8392253"/>
              <a:gd name="connsiteY1" fmla="*/ 2611966 h 5226407"/>
              <a:gd name="connsiteX2" fmla="*/ 2562260 w 8392253"/>
              <a:gd name="connsiteY2" fmla="*/ 0 h 5226407"/>
              <a:gd name="connsiteX3" fmla="*/ 0 w 8392253"/>
              <a:gd name="connsiteY3" fmla="*/ 2611966 h 5226407"/>
              <a:gd name="connsiteX4" fmla="*/ 0 w 8392253"/>
              <a:gd name="connsiteY4" fmla="*/ 5206665 h 5226407"/>
              <a:gd name="connsiteX5" fmla="*/ 923599 w 8392253"/>
              <a:gd name="connsiteY5" fmla="*/ 5206665 h 5226407"/>
              <a:gd name="connsiteX6" fmla="*/ 923599 w 8392253"/>
              <a:gd name="connsiteY6" fmla="*/ 2611966 h 5226407"/>
              <a:gd name="connsiteX7" fmla="*/ 2562260 w 8392253"/>
              <a:gd name="connsiteY7" fmla="*/ 941565 h 5226407"/>
              <a:gd name="connsiteX8" fmla="*/ 4200920 w 8392253"/>
              <a:gd name="connsiteY8" fmla="*/ 2611966 h 5226407"/>
              <a:gd name="connsiteX9" fmla="*/ 8392253 w 8392253"/>
              <a:gd name="connsiteY9" fmla="*/ 2614506 h 5226407"/>
              <a:gd name="connsiteX10" fmla="*/ 5829994 w 8392253"/>
              <a:gd name="connsiteY10" fmla="*/ 2539 h 5226407"/>
              <a:gd name="connsiteX11" fmla="*/ 5829994 w 8392253"/>
              <a:gd name="connsiteY11" fmla="*/ 944041 h 5226407"/>
              <a:gd name="connsiteX12" fmla="*/ 7468655 w 8392253"/>
              <a:gd name="connsiteY12" fmla="*/ 2614442 h 5226407"/>
              <a:gd name="connsiteX13" fmla="*/ 5829994 w 8392253"/>
              <a:gd name="connsiteY13" fmla="*/ 4284843 h 5226407"/>
              <a:gd name="connsiteX14" fmla="*/ 4191397 w 8392253"/>
              <a:gd name="connsiteY14" fmla="*/ 2614442 h 5226407"/>
              <a:gd name="connsiteX15" fmla="*/ 3267798 w 8392253"/>
              <a:gd name="connsiteY15" fmla="*/ 2614442 h 5226407"/>
              <a:gd name="connsiteX16" fmla="*/ 5829994 w 8392253"/>
              <a:gd name="connsiteY16" fmla="*/ 5226408 h 5226407"/>
              <a:gd name="connsiteX17" fmla="*/ 8392253 w 8392253"/>
              <a:gd name="connsiteY17" fmla="*/ 2614442 h 52264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8392253" h="5226407">
                <a:moveTo>
                  <a:pt x="4200920" y="2611966"/>
                </a:moveTo>
                <a:lnTo>
                  <a:pt x="5124519" y="2611966"/>
                </a:lnTo>
                <a:cubicBezTo>
                  <a:pt x="5124519" y="1171750"/>
                  <a:pt x="3975051" y="0"/>
                  <a:pt x="2562260" y="0"/>
                </a:cubicBezTo>
                <a:cubicBezTo>
                  <a:pt x="1149468" y="0"/>
                  <a:pt x="0" y="1171750"/>
                  <a:pt x="0" y="2611966"/>
                </a:cubicBezTo>
                <a:lnTo>
                  <a:pt x="0" y="5206665"/>
                </a:lnTo>
                <a:lnTo>
                  <a:pt x="923599" y="5206665"/>
                </a:lnTo>
                <a:lnTo>
                  <a:pt x="923599" y="2611966"/>
                </a:lnTo>
                <a:cubicBezTo>
                  <a:pt x="923599" y="1690906"/>
                  <a:pt x="1658721" y="941565"/>
                  <a:pt x="2562260" y="941565"/>
                </a:cubicBezTo>
                <a:cubicBezTo>
                  <a:pt x="3465799" y="941565"/>
                  <a:pt x="4200920" y="1690906"/>
                  <a:pt x="4200920" y="2611966"/>
                </a:cubicBezTo>
                <a:moveTo>
                  <a:pt x="8392253" y="2614506"/>
                </a:moveTo>
                <a:cubicBezTo>
                  <a:pt x="8392253" y="1174226"/>
                  <a:pt x="7242849" y="2539"/>
                  <a:pt x="5829994" y="2539"/>
                </a:cubicBezTo>
                <a:lnTo>
                  <a:pt x="5829994" y="944041"/>
                </a:lnTo>
                <a:cubicBezTo>
                  <a:pt x="6733533" y="944041"/>
                  <a:pt x="7468655" y="1693318"/>
                  <a:pt x="7468655" y="2614442"/>
                </a:cubicBezTo>
                <a:cubicBezTo>
                  <a:pt x="7468655" y="3535566"/>
                  <a:pt x="6733533" y="4284843"/>
                  <a:pt x="5829994" y="4284843"/>
                </a:cubicBezTo>
                <a:cubicBezTo>
                  <a:pt x="4926455" y="4284843"/>
                  <a:pt x="4191397" y="3535502"/>
                  <a:pt x="4191397" y="2614442"/>
                </a:cubicBezTo>
                <a:lnTo>
                  <a:pt x="3267798" y="2614442"/>
                </a:lnTo>
                <a:cubicBezTo>
                  <a:pt x="3267798" y="4054658"/>
                  <a:pt x="4417203" y="5226408"/>
                  <a:pt x="5829994" y="5226408"/>
                </a:cubicBezTo>
                <a:cubicBezTo>
                  <a:pt x="7242786" y="5226408"/>
                  <a:pt x="8392253" y="4054658"/>
                  <a:pt x="8392253" y="2614442"/>
                </a:cubicBezTo>
              </a:path>
            </a:pathLst>
          </a:custGeom>
          <a:solidFill>
            <a:srgbClr val="EFD8B8"/>
          </a:solidFill>
          <a:ln w="6348" cap="flat">
            <a:noFill/>
            <a:prstDash val="solid"/>
            <a:miter/>
          </a:ln>
        </p:spPr>
        <p:txBody>
          <a:bodyPr rtlCol="0" anchor="ctr"/>
          <a:lstStyle/>
          <a:p>
            <a:endParaRPr lang="nb-NO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5BE51780-9C84-630C-BFBF-90C8919222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29494" y="2120633"/>
            <a:ext cx="7621588" cy="1846659"/>
          </a:xfrm>
        </p:spPr>
        <p:txBody>
          <a:bodyPr anchor="t" anchorCtr="0">
            <a:noAutofit/>
          </a:bodyPr>
          <a:lstStyle>
            <a:lvl1pPr algn="l">
              <a:defRPr sz="6000" spc="-100" baseline="0">
                <a:solidFill>
                  <a:schemeClr val="accent1"/>
                </a:solidFill>
                <a:latin typeface="Brockmann" pitchFamily="50" charset="0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968C8948-693B-A6F5-EEB6-029474DC215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029494" y="824705"/>
            <a:ext cx="4684714" cy="384721"/>
          </a:xfrm>
        </p:spPr>
        <p:txBody>
          <a:bodyPr lIns="10800">
            <a:noAutofit/>
          </a:bodyPr>
          <a:lstStyle>
            <a:lvl1pPr marL="0" indent="0" algn="l">
              <a:lnSpc>
                <a:spcPct val="100000"/>
              </a:lnSpc>
              <a:buNone/>
              <a:defRPr sz="1250">
                <a:solidFill>
                  <a:schemeClr val="accent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 dirty="0"/>
              <a:t>Dato / sted / Navn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5B34663-0A6E-97EA-4D81-3C1F5FB5F8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FB0A549C-84E1-413E-ABC9-553840A9BD1D}" type="datetime1">
              <a:rPr lang="nb-NO" smtClean="0"/>
              <a:t>15.01.2026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15ED4C0-BFF2-F2FA-A1B9-3F66CF41A9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endParaRPr lang="nb-NO" dirty="0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7BC977A-99F0-CB54-A5A3-F8AADB73A0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BE2ACD00-28B2-4D17-A930-2C9F8441C7CA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14" name="Logo" descr="Novari logo">
            <a:extLst>
              <a:ext uri="{FF2B5EF4-FFF2-40B4-BE49-F238E27FC236}">
                <a16:creationId xmlns:a16="http://schemas.microsoft.com/office/drawing/2014/main" id="{96853129-5723-AD08-EE93-D2216DB708C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8228" y="5755162"/>
            <a:ext cx="1393028" cy="284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4046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Forside B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rm">
            <a:extLst>
              <a:ext uri="{FF2B5EF4-FFF2-40B4-BE49-F238E27FC236}">
                <a16:creationId xmlns:a16="http://schemas.microsoft.com/office/drawing/2014/main" id="{468A1974-2205-8109-9C6D-43A8087830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288505" y="817511"/>
            <a:ext cx="8392253" cy="5226407"/>
          </a:xfrm>
          <a:custGeom>
            <a:avLst/>
            <a:gdLst>
              <a:gd name="connsiteX0" fmla="*/ 4200920 w 8392253"/>
              <a:gd name="connsiteY0" fmla="*/ 2611966 h 5226407"/>
              <a:gd name="connsiteX1" fmla="*/ 5124519 w 8392253"/>
              <a:gd name="connsiteY1" fmla="*/ 2611966 h 5226407"/>
              <a:gd name="connsiteX2" fmla="*/ 2562260 w 8392253"/>
              <a:gd name="connsiteY2" fmla="*/ 0 h 5226407"/>
              <a:gd name="connsiteX3" fmla="*/ 0 w 8392253"/>
              <a:gd name="connsiteY3" fmla="*/ 2611966 h 5226407"/>
              <a:gd name="connsiteX4" fmla="*/ 0 w 8392253"/>
              <a:gd name="connsiteY4" fmla="*/ 5206665 h 5226407"/>
              <a:gd name="connsiteX5" fmla="*/ 923599 w 8392253"/>
              <a:gd name="connsiteY5" fmla="*/ 5206665 h 5226407"/>
              <a:gd name="connsiteX6" fmla="*/ 923599 w 8392253"/>
              <a:gd name="connsiteY6" fmla="*/ 2611966 h 5226407"/>
              <a:gd name="connsiteX7" fmla="*/ 2562260 w 8392253"/>
              <a:gd name="connsiteY7" fmla="*/ 941565 h 5226407"/>
              <a:gd name="connsiteX8" fmla="*/ 4200920 w 8392253"/>
              <a:gd name="connsiteY8" fmla="*/ 2611966 h 5226407"/>
              <a:gd name="connsiteX9" fmla="*/ 8392253 w 8392253"/>
              <a:gd name="connsiteY9" fmla="*/ 2614506 h 5226407"/>
              <a:gd name="connsiteX10" fmla="*/ 5829994 w 8392253"/>
              <a:gd name="connsiteY10" fmla="*/ 2539 h 5226407"/>
              <a:gd name="connsiteX11" fmla="*/ 5829994 w 8392253"/>
              <a:gd name="connsiteY11" fmla="*/ 944041 h 5226407"/>
              <a:gd name="connsiteX12" fmla="*/ 7468655 w 8392253"/>
              <a:gd name="connsiteY12" fmla="*/ 2614442 h 5226407"/>
              <a:gd name="connsiteX13" fmla="*/ 5829994 w 8392253"/>
              <a:gd name="connsiteY13" fmla="*/ 4284843 h 5226407"/>
              <a:gd name="connsiteX14" fmla="*/ 4191397 w 8392253"/>
              <a:gd name="connsiteY14" fmla="*/ 2614442 h 5226407"/>
              <a:gd name="connsiteX15" fmla="*/ 3267798 w 8392253"/>
              <a:gd name="connsiteY15" fmla="*/ 2614442 h 5226407"/>
              <a:gd name="connsiteX16" fmla="*/ 5829994 w 8392253"/>
              <a:gd name="connsiteY16" fmla="*/ 5226408 h 5226407"/>
              <a:gd name="connsiteX17" fmla="*/ 8392253 w 8392253"/>
              <a:gd name="connsiteY17" fmla="*/ 2614442 h 52264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8392253" h="5226407">
                <a:moveTo>
                  <a:pt x="4200920" y="2611966"/>
                </a:moveTo>
                <a:lnTo>
                  <a:pt x="5124519" y="2611966"/>
                </a:lnTo>
                <a:cubicBezTo>
                  <a:pt x="5124519" y="1171750"/>
                  <a:pt x="3975051" y="0"/>
                  <a:pt x="2562260" y="0"/>
                </a:cubicBezTo>
                <a:cubicBezTo>
                  <a:pt x="1149468" y="0"/>
                  <a:pt x="0" y="1171750"/>
                  <a:pt x="0" y="2611966"/>
                </a:cubicBezTo>
                <a:lnTo>
                  <a:pt x="0" y="5206665"/>
                </a:lnTo>
                <a:lnTo>
                  <a:pt x="923599" y="5206665"/>
                </a:lnTo>
                <a:lnTo>
                  <a:pt x="923599" y="2611966"/>
                </a:lnTo>
                <a:cubicBezTo>
                  <a:pt x="923599" y="1690906"/>
                  <a:pt x="1658721" y="941565"/>
                  <a:pt x="2562260" y="941565"/>
                </a:cubicBezTo>
                <a:cubicBezTo>
                  <a:pt x="3465799" y="941565"/>
                  <a:pt x="4200920" y="1690906"/>
                  <a:pt x="4200920" y="2611966"/>
                </a:cubicBezTo>
                <a:moveTo>
                  <a:pt x="8392253" y="2614506"/>
                </a:moveTo>
                <a:cubicBezTo>
                  <a:pt x="8392253" y="1174226"/>
                  <a:pt x="7242849" y="2539"/>
                  <a:pt x="5829994" y="2539"/>
                </a:cubicBezTo>
                <a:lnTo>
                  <a:pt x="5829994" y="944041"/>
                </a:lnTo>
                <a:cubicBezTo>
                  <a:pt x="6733533" y="944041"/>
                  <a:pt x="7468655" y="1693318"/>
                  <a:pt x="7468655" y="2614442"/>
                </a:cubicBezTo>
                <a:cubicBezTo>
                  <a:pt x="7468655" y="3535566"/>
                  <a:pt x="6733533" y="4284843"/>
                  <a:pt x="5829994" y="4284843"/>
                </a:cubicBezTo>
                <a:cubicBezTo>
                  <a:pt x="4926455" y="4284843"/>
                  <a:pt x="4191397" y="3535502"/>
                  <a:pt x="4191397" y="2614442"/>
                </a:cubicBezTo>
                <a:lnTo>
                  <a:pt x="3267798" y="2614442"/>
                </a:lnTo>
                <a:cubicBezTo>
                  <a:pt x="3267798" y="4054658"/>
                  <a:pt x="4417203" y="5226408"/>
                  <a:pt x="5829994" y="5226408"/>
                </a:cubicBezTo>
                <a:cubicBezTo>
                  <a:pt x="7242786" y="5226408"/>
                  <a:pt x="8392253" y="4054658"/>
                  <a:pt x="8392253" y="2614442"/>
                </a:cubicBezTo>
              </a:path>
            </a:pathLst>
          </a:custGeom>
          <a:solidFill>
            <a:schemeClr val="tx2"/>
          </a:solidFill>
          <a:ln w="6348" cap="flat">
            <a:noFill/>
            <a:prstDash val="solid"/>
            <a:miter/>
          </a:ln>
        </p:spPr>
        <p:txBody>
          <a:bodyPr rtlCol="0" anchor="ctr"/>
          <a:lstStyle/>
          <a:p>
            <a:endParaRPr lang="nb-NO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5BE51780-9C84-630C-BFBF-90C8919222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29494" y="2120633"/>
            <a:ext cx="7621588" cy="1846659"/>
          </a:xfrm>
        </p:spPr>
        <p:txBody>
          <a:bodyPr anchor="t" anchorCtr="0">
            <a:noAutofit/>
          </a:bodyPr>
          <a:lstStyle>
            <a:lvl1pPr algn="l">
              <a:defRPr sz="6000" spc="-100" baseline="0">
                <a:solidFill>
                  <a:schemeClr val="bg1"/>
                </a:solidFill>
                <a:latin typeface="Brockmann" pitchFamily="50" charset="0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968C8948-693B-A6F5-EEB6-029474DC215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029494" y="824705"/>
            <a:ext cx="4684714" cy="384721"/>
          </a:xfrm>
        </p:spPr>
        <p:txBody>
          <a:bodyPr lIns="10800">
            <a:noAutofit/>
          </a:bodyPr>
          <a:lstStyle>
            <a:lvl1pPr marL="0" indent="0" algn="l">
              <a:lnSpc>
                <a:spcPct val="100000"/>
              </a:lnSpc>
              <a:buNone/>
              <a:defRPr sz="1250">
                <a:solidFill>
                  <a:schemeClr val="bg2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 dirty="0"/>
              <a:t>Dato / sted / Navn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5B34663-0A6E-97EA-4D81-3C1F5FB5F8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CD074D20-5017-4B08-8BBF-AD5B2C4CEA05}" type="datetime1">
              <a:rPr lang="nb-NO" smtClean="0"/>
              <a:t>15.01.2026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15ED4C0-BFF2-F2FA-A1B9-3F66CF41A9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endParaRPr lang="nb-NO" dirty="0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7BC977A-99F0-CB54-A5A3-F8AADB73A0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BE2ACD00-28B2-4D17-A930-2C9F8441C7CA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14" name="Logo" descr="Novari logo">
            <a:extLst>
              <a:ext uri="{FF2B5EF4-FFF2-40B4-BE49-F238E27FC236}">
                <a16:creationId xmlns:a16="http://schemas.microsoft.com/office/drawing/2014/main" id="{96853129-5723-AD08-EE93-D2216DB708C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8228" y="5755162"/>
            <a:ext cx="1393028" cy="284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09201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C med bil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BE51780-9C84-630C-BFBF-90C8919222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29494" y="2120633"/>
            <a:ext cx="4507706" cy="2308324"/>
          </a:xfrm>
        </p:spPr>
        <p:txBody>
          <a:bodyPr anchor="t" anchorCtr="0">
            <a:noAutofit/>
          </a:bodyPr>
          <a:lstStyle>
            <a:lvl1pPr algn="l">
              <a:defRPr sz="5000" spc="-100" baseline="0">
                <a:solidFill>
                  <a:schemeClr val="accent1"/>
                </a:solidFill>
                <a:latin typeface="Brockmann" pitchFamily="50" charset="0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968C8948-693B-A6F5-EEB6-029474DC215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029494" y="824705"/>
            <a:ext cx="4684714" cy="384721"/>
          </a:xfrm>
        </p:spPr>
        <p:txBody>
          <a:bodyPr lIns="10800">
            <a:noAutofit/>
          </a:bodyPr>
          <a:lstStyle>
            <a:lvl1pPr marL="0" indent="0" algn="l">
              <a:lnSpc>
                <a:spcPct val="100000"/>
              </a:lnSpc>
              <a:buNone/>
              <a:defRPr sz="1250">
                <a:solidFill>
                  <a:schemeClr val="accent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 dirty="0"/>
              <a:t>Dato / sted / Navn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5B34663-0A6E-97EA-4D81-3C1F5FB5F8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231774FF-C529-422C-B5D5-C83A8ED6FE3D}" type="datetime1">
              <a:rPr lang="nb-NO" smtClean="0"/>
              <a:t>15.01.2026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15ED4C0-BFF2-F2FA-A1B9-3F66CF41A9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endParaRPr lang="nb-NO" dirty="0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7BC977A-99F0-CB54-A5A3-F8AADB73A0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BE2ACD00-28B2-4D17-A930-2C9F8441C7CA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14" name="Logo" descr="Novari logo">
            <a:extLst>
              <a:ext uri="{FF2B5EF4-FFF2-40B4-BE49-F238E27FC236}">
                <a16:creationId xmlns:a16="http://schemas.microsoft.com/office/drawing/2014/main" id="{96853129-5723-AD08-EE93-D2216DB708C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8228" y="5755162"/>
            <a:ext cx="1393028" cy="284014"/>
          </a:xfrm>
          <a:prstGeom prst="rect">
            <a:avLst/>
          </a:prstGeom>
        </p:spPr>
      </p:pic>
      <p:sp>
        <p:nvSpPr>
          <p:cNvPr id="16" name="Plassholder for bilde 15">
            <a:extLst>
              <a:ext uri="{FF2B5EF4-FFF2-40B4-BE49-F238E27FC236}">
                <a16:creationId xmlns:a16="http://schemas.microsoft.com/office/drawing/2014/main" id="{EC519EB5-08DC-B134-4A1A-B48928CE8CCF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707066" y="804190"/>
            <a:ext cx="5976934" cy="5240128"/>
          </a:xfrm>
          <a:custGeom>
            <a:avLst/>
            <a:gdLst>
              <a:gd name="connsiteX0" fmla="*/ 4770250 w 5976934"/>
              <a:gd name="connsiteY0" fmla="*/ 0 h 5240128"/>
              <a:gd name="connsiteX1" fmla="*/ 5976934 w 5976934"/>
              <a:gd name="connsiteY1" fmla="*/ 0 h 5240128"/>
              <a:gd name="connsiteX2" fmla="*/ 5976934 w 5976934"/>
              <a:gd name="connsiteY2" fmla="*/ 5240128 h 5240128"/>
              <a:gd name="connsiteX3" fmla="*/ 2617204 w 5976934"/>
              <a:gd name="connsiteY3" fmla="*/ 5240128 h 5240128"/>
              <a:gd name="connsiteX4" fmla="*/ 0 w 5976934"/>
              <a:gd name="connsiteY4" fmla="*/ 2622923 h 5240128"/>
              <a:gd name="connsiteX5" fmla="*/ 2617204 w 5976934"/>
              <a:gd name="connsiteY5" fmla="*/ 5719 h 5240128"/>
              <a:gd name="connsiteX6" fmla="*/ 4770250 w 5976934"/>
              <a:gd name="connsiteY6" fmla="*/ 5719 h 52401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976934" h="5240128">
                <a:moveTo>
                  <a:pt x="4770250" y="0"/>
                </a:moveTo>
                <a:lnTo>
                  <a:pt x="5976934" y="0"/>
                </a:lnTo>
                <a:lnTo>
                  <a:pt x="5976934" y="5240128"/>
                </a:lnTo>
                <a:lnTo>
                  <a:pt x="2617204" y="5240128"/>
                </a:lnTo>
                <a:cubicBezTo>
                  <a:pt x="1171737" y="5240128"/>
                  <a:pt x="0" y="4068391"/>
                  <a:pt x="0" y="2622923"/>
                </a:cubicBezTo>
                <a:cubicBezTo>
                  <a:pt x="0" y="1177456"/>
                  <a:pt x="1171737" y="5719"/>
                  <a:pt x="2617204" y="5719"/>
                </a:cubicBezTo>
                <a:lnTo>
                  <a:pt x="4770250" y="5719"/>
                </a:lnTo>
                <a:close/>
              </a:path>
            </a:pathLst>
          </a:custGeom>
          <a:solidFill>
            <a:srgbClr val="EFD8B8"/>
          </a:solidFill>
        </p:spPr>
        <p:txBody>
          <a:bodyPr wrap="square" anchor="ctr" anchorCtr="1">
            <a:noAutofit/>
          </a:bodyPr>
          <a:lstStyle>
            <a:lvl1pPr marL="0" indent="0">
              <a:buNone/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nb-NO" noProof="0" dirty="0"/>
              <a:t>Klikk på ikonet eller dra inn en bildefil for å legge til et bilde. </a:t>
            </a:r>
            <a:br>
              <a:rPr lang="nb-NO" noProof="0" dirty="0"/>
            </a:br>
            <a:r>
              <a:rPr lang="nb-NO" noProof="0" dirty="0"/>
              <a:t>Juster utsnittet på Bildeformat-fanen &gt; Beskjær.</a:t>
            </a:r>
          </a:p>
        </p:txBody>
      </p:sp>
    </p:spTree>
    <p:extLst>
      <p:ext uri="{BB962C8B-B14F-4D97-AF65-F5344CB8AC3E}">
        <p14:creationId xmlns:p14="http://schemas.microsoft.com/office/powerpoint/2010/main" val="36061140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2 spal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ssholder for stikktittel">
            <a:extLst>
              <a:ext uri="{FF2B5EF4-FFF2-40B4-BE49-F238E27FC236}">
                <a16:creationId xmlns:a16="http://schemas.microsoft.com/office/drawing/2014/main" id="{15A2F8A0-2293-031F-328A-6DDCD5CA023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33728" y="628603"/>
            <a:ext cx="2657779" cy="24537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 wrap="none" bIns="14400">
            <a:spAutoFit/>
          </a:bodyPr>
          <a:lstStyle>
            <a:lvl1pPr marL="0" indent="0">
              <a:lnSpc>
                <a:spcPct val="100000"/>
              </a:lnSpc>
              <a:buNone/>
              <a:defRPr u="none">
                <a:solidFill>
                  <a:schemeClr val="accent6"/>
                </a:solidFill>
                <a:latin typeface="+mj-lt"/>
              </a:defRPr>
            </a:lvl1pPr>
            <a:lvl2pPr marL="158844" indent="0">
              <a:buNone/>
              <a:defRPr/>
            </a:lvl2pPr>
          </a:lstStyle>
          <a:p>
            <a:pPr lvl="0"/>
            <a:r>
              <a:rPr lang="nb-NO" dirty="0"/>
              <a:t>Klikk for å skrive en stikktittel</a:t>
            </a:r>
          </a:p>
        </p:txBody>
      </p:sp>
      <p:sp>
        <p:nvSpPr>
          <p:cNvPr id="10" name="Tittel 9">
            <a:extLst>
              <a:ext uri="{FF2B5EF4-FFF2-40B4-BE49-F238E27FC236}">
                <a16:creationId xmlns:a16="http://schemas.microsoft.com/office/drawing/2014/main" id="{05EFD675-3312-6318-3B9D-2E9A0C3F9A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9494" y="1467905"/>
            <a:ext cx="10154444" cy="384721"/>
          </a:xfrm>
        </p:spPr>
        <p:txBody>
          <a:bodyPr>
            <a:noAutofit/>
          </a:bodyPr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CF19184-03D4-521C-7CAD-64C3E2B6F059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1029494" y="2092061"/>
            <a:ext cx="4680744" cy="4061619"/>
          </a:xfrm>
        </p:spPr>
        <p:txBody>
          <a:bodyPr/>
          <a:lstStyle>
            <a:lvl1pPr>
              <a:defRPr/>
            </a:lvl1pPr>
          </a:lstStyle>
          <a:p>
            <a:pPr marL="158400" marR="0" lvl="0" indent="-158400" algn="l" defTabSz="914400" rtl="0" eaLnBrk="1" fontAlgn="ctr" latinLnBrk="0" hangingPunct="1">
              <a:lnSpc>
                <a:spcPct val="111000"/>
              </a:lnSpc>
              <a:spcBef>
                <a:spcPts val="0"/>
              </a:spcBef>
              <a:spcAft>
                <a:spcPts val="0"/>
              </a:spcAft>
              <a:buClrTx/>
              <a:buSzPct val="120000"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Malen har flere oppsett. Velg blant dem på Hjem-fanen &gt; nedtrekksmenyen Nytt lysbilde. </a:t>
            </a:r>
            <a:br>
              <a:rPr lang="nb-NO" dirty="0"/>
            </a:br>
            <a:r>
              <a:rPr lang="nb-NO" dirty="0"/>
              <a:t>Bruk innrykksnivå 4 for mellomoverskrift. Endre nivå på Hjem-fanen &gt; Øk/reduser innrykk. Husk å endre neste avsnitt tilbake til nivå 1. </a:t>
            </a:r>
            <a:br>
              <a:rPr lang="nb-NO" dirty="0"/>
            </a:br>
            <a:r>
              <a:rPr lang="nb-NO" dirty="0"/>
              <a:t>Nivå 1-3 er punkter.</a:t>
            </a:r>
            <a:br>
              <a:rPr lang="nb-NO" dirty="0"/>
            </a:br>
            <a:r>
              <a:rPr lang="nb-NO" dirty="0"/>
              <a:t>Slå av/på punkter på Hjem-fanen. </a:t>
            </a:r>
            <a:br>
              <a:rPr lang="nb-NO" dirty="0"/>
            </a:br>
            <a:r>
              <a:rPr lang="nb-NO" dirty="0"/>
              <a:t>Lim inn med valget «Bruk måltema» eller «Bare tekst» for å ikke ta med formatering. Høyreklikk der du vil lime inn for å velge </a:t>
            </a:r>
            <a:r>
              <a:rPr lang="nb-NO" dirty="0" err="1"/>
              <a:t>innlimingsmåte</a:t>
            </a:r>
            <a:r>
              <a:rPr lang="nb-NO" dirty="0"/>
              <a:t>.</a:t>
            </a:r>
          </a:p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89474F42-5779-F460-8A59-59C2D39397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11717" y="2092061"/>
            <a:ext cx="5050790" cy="4061619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AF9189F2-90EA-8E91-C548-D83149ABBC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22AB3-3BE9-498A-AA18-4E8BEF4D8768}" type="datetime1">
              <a:rPr lang="nb-NO" smtClean="0"/>
              <a:t>15.01.2026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260C1620-A883-B651-8150-B415FC34F1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3DC0A9E3-377C-16F0-9402-9273CFB90E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865623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ssholder for stikktittel">
            <a:extLst>
              <a:ext uri="{FF2B5EF4-FFF2-40B4-BE49-F238E27FC236}">
                <a16:creationId xmlns:a16="http://schemas.microsoft.com/office/drawing/2014/main" id="{142D01C3-EABD-FCC9-A82F-27F2F089B38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33728" y="628603"/>
            <a:ext cx="2657779" cy="24537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 wrap="none" bIns="14400">
            <a:spAutoFit/>
          </a:bodyPr>
          <a:lstStyle>
            <a:lvl1pPr marL="0" indent="0">
              <a:lnSpc>
                <a:spcPct val="100000"/>
              </a:lnSpc>
              <a:buNone/>
              <a:defRPr u="none">
                <a:solidFill>
                  <a:schemeClr val="accent6"/>
                </a:solidFill>
                <a:latin typeface="+mj-lt"/>
              </a:defRPr>
            </a:lvl1pPr>
            <a:lvl2pPr marL="158844" indent="0">
              <a:buNone/>
              <a:defRPr/>
            </a:lvl2pPr>
          </a:lstStyle>
          <a:p>
            <a:pPr lvl="0"/>
            <a:r>
              <a:rPr lang="nb-NO" dirty="0"/>
              <a:t>Klikk for å skrive en stikktittel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D804B83-AC2C-BB25-84B7-5419364A43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66560E9-3A9B-BC1E-9244-FE6677DD97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57CC4-9AB8-435D-B741-AC599CA3F2EB}" type="datetime1">
              <a:rPr lang="nb-NO" smtClean="0"/>
              <a:t>15.01.2026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1B96096-A613-EAB0-7653-B2915ABD55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EFCDB43-C29E-6453-C979-4D8851F9DA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t>‹#›</a:t>
            </a:fld>
            <a:endParaRPr lang="nb-NO"/>
          </a:p>
        </p:txBody>
      </p:sp>
      <p:sp>
        <p:nvSpPr>
          <p:cNvPr id="9" name="Tittel 8">
            <a:extLst>
              <a:ext uri="{FF2B5EF4-FFF2-40B4-BE49-F238E27FC236}">
                <a16:creationId xmlns:a16="http://schemas.microsoft.com/office/drawing/2014/main" id="{B3C50FE8-24F0-98E7-C5E8-AC7D10681B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40091568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+ bilde stå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ssholder for stikktittel">
            <a:extLst>
              <a:ext uri="{FF2B5EF4-FFF2-40B4-BE49-F238E27FC236}">
                <a16:creationId xmlns:a16="http://schemas.microsoft.com/office/drawing/2014/main" id="{DC234315-2208-AE95-0EC8-045714E434F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33728" y="628603"/>
            <a:ext cx="2657779" cy="24537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 wrap="none" bIns="14400">
            <a:spAutoFit/>
          </a:bodyPr>
          <a:lstStyle>
            <a:lvl1pPr marL="0" indent="0">
              <a:lnSpc>
                <a:spcPct val="100000"/>
              </a:lnSpc>
              <a:buNone/>
              <a:defRPr u="none">
                <a:solidFill>
                  <a:schemeClr val="accent6"/>
                </a:solidFill>
                <a:latin typeface="+mj-lt"/>
              </a:defRPr>
            </a:lvl1pPr>
            <a:lvl2pPr marL="158844" indent="0">
              <a:buNone/>
              <a:defRPr/>
            </a:lvl2pPr>
          </a:lstStyle>
          <a:p>
            <a:pPr lvl="0"/>
            <a:r>
              <a:rPr lang="nb-NO" dirty="0"/>
              <a:t>Klikk for å skrive en stikktittel</a:t>
            </a:r>
          </a:p>
        </p:txBody>
      </p:sp>
      <p:sp>
        <p:nvSpPr>
          <p:cNvPr id="12" name="Tittel 11">
            <a:extLst>
              <a:ext uri="{FF2B5EF4-FFF2-40B4-BE49-F238E27FC236}">
                <a16:creationId xmlns:a16="http://schemas.microsoft.com/office/drawing/2014/main" id="{83D12C3A-2AF0-5C40-7DE6-D811E088AB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9494" y="1467905"/>
            <a:ext cx="4680744" cy="769442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D804B83-AC2C-BB25-84B7-5419364A43A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029494" y="2743200"/>
            <a:ext cx="4680744" cy="329485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b-NO" dirty="0"/>
              <a:t>Bruk innrykksnivå 4 for mellomoverskrift. Endre nivå på Hjem-fanen &gt; Øk/reduser innrykk. Husk å endre neste avsnitt tilbake til nivå 1. </a:t>
            </a:r>
            <a:br>
              <a:rPr lang="nb-NO" dirty="0"/>
            </a:br>
            <a:r>
              <a:rPr lang="nb-NO" dirty="0"/>
              <a:t>Slå av/på punkter på Hjem-fanen. </a:t>
            </a:r>
          </a:p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11" name="Plassholder for bilde 10">
            <a:extLst>
              <a:ext uri="{FF2B5EF4-FFF2-40B4-BE49-F238E27FC236}">
                <a16:creationId xmlns:a16="http://schemas.microsoft.com/office/drawing/2014/main" id="{1F3F19F3-EB1A-4AE6-CB5D-3438269CB80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348538" y="812800"/>
            <a:ext cx="3835399" cy="5228431"/>
          </a:xfrm>
        </p:spPr>
        <p:txBody>
          <a:bodyPr anchor="t" anchorCtr="1"/>
          <a:lstStyle>
            <a:lvl1pPr marL="0" indent="0">
              <a:buNone/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nb-NO" noProof="0" dirty="0"/>
              <a:t>Klikk på ikonet eller dra inn en bildefil for å legge til et bilde. </a:t>
            </a:r>
            <a:br>
              <a:rPr lang="nb-NO" noProof="0" dirty="0"/>
            </a:br>
            <a:r>
              <a:rPr lang="nb-NO" noProof="0" dirty="0"/>
              <a:t>Juster utsnittet på Bildeformat-fanen &gt; Beskjær.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66560E9-3A9B-BC1E-9244-FE6677DD97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87A5A-E316-46F2-8F80-073F79625812}" type="datetime1">
              <a:rPr lang="nb-NO" smtClean="0"/>
              <a:t>15.01.2026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1B96096-A613-EAB0-7653-B2915ABD55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EFCDB43-C29E-6453-C979-4D8851F9DA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739004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+ bilde lig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ssholder for stikktittel">
            <a:extLst>
              <a:ext uri="{FF2B5EF4-FFF2-40B4-BE49-F238E27FC236}">
                <a16:creationId xmlns:a16="http://schemas.microsoft.com/office/drawing/2014/main" id="{CBCE14DC-B61D-8319-4AF9-488A7035884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33200" y="630000"/>
            <a:ext cx="2657779" cy="24537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 wrap="none" bIns="14400">
            <a:spAutoFit/>
          </a:bodyPr>
          <a:lstStyle>
            <a:lvl1pPr marL="0" indent="0">
              <a:lnSpc>
                <a:spcPct val="100000"/>
              </a:lnSpc>
              <a:buNone/>
              <a:defRPr u="none">
                <a:solidFill>
                  <a:schemeClr val="accent6"/>
                </a:solidFill>
                <a:latin typeface="+mj-lt"/>
              </a:defRPr>
            </a:lvl1pPr>
            <a:lvl2pPr marL="158844" indent="0">
              <a:buNone/>
              <a:defRPr/>
            </a:lvl2pPr>
          </a:lstStyle>
          <a:p>
            <a:pPr lvl="0"/>
            <a:r>
              <a:rPr lang="nb-NO" dirty="0"/>
              <a:t>Klikk for å skrive en stikktittel</a:t>
            </a:r>
          </a:p>
        </p:txBody>
      </p:sp>
      <p:sp>
        <p:nvSpPr>
          <p:cNvPr id="9" name="Tittel 8">
            <a:extLst>
              <a:ext uri="{FF2B5EF4-FFF2-40B4-BE49-F238E27FC236}">
                <a16:creationId xmlns:a16="http://schemas.microsoft.com/office/drawing/2014/main" id="{0F806849-66A4-92CF-4776-8D23A1EA0E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9494" y="1467905"/>
            <a:ext cx="4680744" cy="769442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D804B83-AC2C-BB25-84B7-5419364A43A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029494" y="2743200"/>
            <a:ext cx="4680744" cy="329485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b-NO" dirty="0"/>
              <a:t>Bruk innrykksnivå 4 for mellomoverskrift. Endre nivå på Hjem-fanen &gt; Øk/reduser innrykk. Husk å endre neste avsnitt tilbake til nivå 1. </a:t>
            </a:r>
            <a:br>
              <a:rPr lang="nb-NO" dirty="0"/>
            </a:br>
            <a:r>
              <a:rPr lang="nb-NO" dirty="0"/>
              <a:t>Slå av/på punkter på Hjem-fanen. </a:t>
            </a:r>
          </a:p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11" name="Plassholder for bilde 10">
            <a:extLst>
              <a:ext uri="{FF2B5EF4-FFF2-40B4-BE49-F238E27FC236}">
                <a16:creationId xmlns:a16="http://schemas.microsoft.com/office/drawing/2014/main" id="{1F3F19F3-EB1A-4AE6-CB5D-3438269CB80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074569" y="1467905"/>
            <a:ext cx="5087937" cy="3738298"/>
          </a:xfrm>
        </p:spPr>
        <p:txBody>
          <a:bodyPr anchor="t" anchorCtr="1"/>
          <a:lstStyle>
            <a:lvl1pPr marL="0" indent="0">
              <a:buNone/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nb-NO" noProof="0" dirty="0"/>
              <a:t>Klikk på ikonet eller dra inn en bildefil for å legge til et bilde. </a:t>
            </a:r>
            <a:br>
              <a:rPr lang="nb-NO" noProof="0" dirty="0"/>
            </a:br>
            <a:r>
              <a:rPr lang="nb-NO" noProof="0" dirty="0"/>
              <a:t>Juster utsnittet på Bildeformat-fanen &gt; Beskjær.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66560E9-3A9B-BC1E-9244-FE6677DD97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23414-DC26-4411-872F-B01275FEDAB6}" type="datetime1">
              <a:rPr lang="nb-NO" smtClean="0"/>
              <a:t>15.01.2026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1B96096-A613-EAB0-7653-B2915ABD55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EFCDB43-C29E-6453-C979-4D8851F9DA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472084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ssholder for stikktittel">
            <a:extLst>
              <a:ext uri="{FF2B5EF4-FFF2-40B4-BE49-F238E27FC236}">
                <a16:creationId xmlns:a16="http://schemas.microsoft.com/office/drawing/2014/main" id="{CC61A77B-4AB2-F5E7-B45E-720959B7890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33200" y="630000"/>
            <a:ext cx="2657779" cy="24537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 wrap="none" bIns="14400">
            <a:spAutoFit/>
          </a:bodyPr>
          <a:lstStyle>
            <a:lvl1pPr marL="0" indent="0">
              <a:lnSpc>
                <a:spcPct val="100000"/>
              </a:lnSpc>
              <a:buNone/>
              <a:defRPr u="none">
                <a:solidFill>
                  <a:schemeClr val="accent6"/>
                </a:solidFill>
                <a:latin typeface="+mj-lt"/>
              </a:defRPr>
            </a:lvl1pPr>
            <a:lvl2pPr marL="158844" indent="0">
              <a:buNone/>
              <a:defRPr/>
            </a:lvl2pPr>
          </a:lstStyle>
          <a:p>
            <a:pPr lvl="0"/>
            <a:r>
              <a:rPr lang="nb-NO" dirty="0"/>
              <a:t>Klikk for å skrive en stikktittel</a:t>
            </a:r>
          </a:p>
        </p:txBody>
      </p:sp>
      <p:sp>
        <p:nvSpPr>
          <p:cNvPr id="7" name="Tittel 6">
            <a:extLst>
              <a:ext uri="{FF2B5EF4-FFF2-40B4-BE49-F238E27FC236}">
                <a16:creationId xmlns:a16="http://schemas.microsoft.com/office/drawing/2014/main" id="{A36B86C0-808C-9A75-6310-C1FAA6D245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9494" y="1467905"/>
            <a:ext cx="4680744" cy="769442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D804B83-AC2C-BB25-84B7-5419364A43A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029494" y="2743200"/>
            <a:ext cx="4680744" cy="329485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b-NO" dirty="0"/>
              <a:t>Bruk innrykksnivå 4 for mellomoverskrift. Endre nivå på Hjem-fanen &gt; Øk/reduser innrykk. Husk å endre neste avsnitt tilbake til nivå 1. </a:t>
            </a:r>
            <a:br>
              <a:rPr lang="nb-NO" dirty="0"/>
            </a:br>
            <a:r>
              <a:rPr lang="nb-NO" dirty="0"/>
              <a:t>Slå av/på punkter på Hjem-fanen. </a:t>
            </a:r>
          </a:p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8" name="Bakgrunn">
            <a:extLst>
              <a:ext uri="{FF2B5EF4-FFF2-40B4-BE49-F238E27FC236}">
                <a16:creationId xmlns:a16="http://schemas.microsoft.com/office/drawing/2014/main" id="{0C0D122D-EAB9-FBDA-DA5E-F3CB2CD840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900"/>
          </a:p>
        </p:txBody>
      </p:sp>
      <p:sp>
        <p:nvSpPr>
          <p:cNvPr id="13" name="Plassholder for diagram 12">
            <a:extLst>
              <a:ext uri="{FF2B5EF4-FFF2-40B4-BE49-F238E27FC236}">
                <a16:creationId xmlns:a16="http://schemas.microsoft.com/office/drawing/2014/main" id="{93D23D4A-D64E-2C76-3608-F840BE36939F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6915752" y="2115344"/>
            <a:ext cx="4268186" cy="3303588"/>
          </a:xfrm>
        </p:spPr>
        <p:txBody>
          <a:bodyPr anchor="t" anchorCtr="1"/>
          <a:lstStyle>
            <a:lvl1pPr marL="0" indent="0">
              <a:buNone/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nb-NO"/>
              <a:t>Klikk ikonet for å legge til et diagram</a:t>
            </a:r>
            <a:endParaRPr lang="nb-NO" dirty="0"/>
          </a:p>
        </p:txBody>
      </p:sp>
      <p:sp>
        <p:nvSpPr>
          <p:cNvPr id="15" name="Plassholder for tekst 14">
            <a:extLst>
              <a:ext uri="{FF2B5EF4-FFF2-40B4-BE49-F238E27FC236}">
                <a16:creationId xmlns:a16="http://schemas.microsoft.com/office/drawing/2014/main" id="{C7296503-CD82-6E88-47F8-97AFC6D99E6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915752" y="5641975"/>
            <a:ext cx="4268186" cy="307456"/>
          </a:xfrm>
        </p:spPr>
        <p:txBody>
          <a:bodyPr>
            <a:noAutofit/>
          </a:bodyPr>
          <a:lstStyle>
            <a:lvl1pPr marL="0" indent="0">
              <a:buNone/>
              <a:defRPr sz="900">
                <a:solidFill>
                  <a:schemeClr val="accent1"/>
                </a:solidFill>
              </a:defRPr>
            </a:lvl1pPr>
            <a:lvl2pPr marL="158844" indent="0">
              <a:buNone/>
              <a:defRPr/>
            </a:lvl2pPr>
          </a:lstStyle>
          <a:p>
            <a:pPr lvl="0"/>
            <a:r>
              <a:rPr lang="nb-NO" dirty="0"/>
              <a:t>Klikk for å legge til bildetekst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66560E9-3A9B-BC1E-9244-FE6677DD97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72568-1C7F-4C1A-85E1-3210D465D2A7}" type="datetime1">
              <a:rPr lang="nb-NO" smtClean="0"/>
              <a:t>15.01.2026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1B96096-A613-EAB0-7653-B2915ABD55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EFCDB43-C29E-6453-C979-4D8851F9DA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422536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ell / gra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ssholder for stikktittel">
            <a:extLst>
              <a:ext uri="{FF2B5EF4-FFF2-40B4-BE49-F238E27FC236}">
                <a16:creationId xmlns:a16="http://schemas.microsoft.com/office/drawing/2014/main" id="{7D5DC927-95E0-4587-D841-89659D61395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33200" y="630000"/>
            <a:ext cx="2657779" cy="24537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 wrap="none" bIns="14400">
            <a:spAutoFit/>
          </a:bodyPr>
          <a:lstStyle>
            <a:lvl1pPr marL="0" indent="0">
              <a:lnSpc>
                <a:spcPct val="100000"/>
              </a:lnSpc>
              <a:buNone/>
              <a:defRPr u="none">
                <a:solidFill>
                  <a:schemeClr val="accent6"/>
                </a:solidFill>
                <a:latin typeface="+mj-lt"/>
              </a:defRPr>
            </a:lvl1pPr>
            <a:lvl2pPr marL="158844" indent="0">
              <a:buNone/>
              <a:defRPr/>
            </a:lvl2pPr>
          </a:lstStyle>
          <a:p>
            <a:pPr lvl="0"/>
            <a:r>
              <a:rPr lang="nb-NO" dirty="0"/>
              <a:t>Klikk for å skrive en stikktittel</a:t>
            </a:r>
          </a:p>
        </p:txBody>
      </p:sp>
      <p:sp>
        <p:nvSpPr>
          <p:cNvPr id="10" name="Tittel 6">
            <a:extLst>
              <a:ext uri="{FF2B5EF4-FFF2-40B4-BE49-F238E27FC236}">
                <a16:creationId xmlns:a16="http://schemas.microsoft.com/office/drawing/2014/main" id="{CCB95129-D0BB-DEBD-6D87-FB2A96A1CE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9494" y="1467905"/>
            <a:ext cx="4680744" cy="769442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1" name="Plassholder for innhold 2">
            <a:extLst>
              <a:ext uri="{FF2B5EF4-FFF2-40B4-BE49-F238E27FC236}">
                <a16:creationId xmlns:a16="http://schemas.microsoft.com/office/drawing/2014/main" id="{6FA2901E-EA97-0EA7-34C4-2971F6159288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029494" y="2743200"/>
            <a:ext cx="4680744" cy="329485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b-NO" dirty="0"/>
              <a:t>Bruk innrykksnivå 4 for mellomoverskrift. Endre nivå på Hjem-fanen &gt; Øk/reduser innrykk. Husk å endre neste avsnitt tilbake til nivå 1. </a:t>
            </a:r>
            <a:br>
              <a:rPr lang="nb-NO" dirty="0"/>
            </a:br>
            <a:r>
              <a:rPr lang="nb-NO" dirty="0"/>
              <a:t>Slå av/på punkter på Hjem-fanen. </a:t>
            </a:r>
          </a:p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8" name="Bakgrunn">
            <a:extLst>
              <a:ext uri="{FF2B5EF4-FFF2-40B4-BE49-F238E27FC236}">
                <a16:creationId xmlns:a16="http://schemas.microsoft.com/office/drawing/2014/main" id="{0C0D122D-EAB9-FBDA-DA5E-F3CB2CD840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900"/>
          </a:p>
        </p:txBody>
      </p:sp>
      <p:sp>
        <p:nvSpPr>
          <p:cNvPr id="12" name="Plassholder for innhold 11">
            <a:extLst>
              <a:ext uri="{FF2B5EF4-FFF2-40B4-BE49-F238E27FC236}">
                <a16:creationId xmlns:a16="http://schemas.microsoft.com/office/drawing/2014/main" id="{7545EDA6-1C04-1340-204F-A03868A7696F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6481763" y="2115344"/>
            <a:ext cx="5201444" cy="2618346"/>
          </a:xfrm>
        </p:spPr>
        <p:txBody>
          <a:bodyPr anchor="t" anchorCtr="1"/>
          <a:lstStyle>
            <a:lvl1pPr marL="0" indent="0">
              <a:buNone/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nb-NO" dirty="0"/>
              <a:t>Klikk på et ikon for å legge til en tabell eller en graf</a:t>
            </a:r>
          </a:p>
        </p:txBody>
      </p:sp>
      <p:sp>
        <p:nvSpPr>
          <p:cNvPr id="15" name="Plassholder for tekst 14">
            <a:extLst>
              <a:ext uri="{FF2B5EF4-FFF2-40B4-BE49-F238E27FC236}">
                <a16:creationId xmlns:a16="http://schemas.microsoft.com/office/drawing/2014/main" id="{C7296503-CD82-6E88-47F8-97AFC6D99E6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481762" y="4904908"/>
            <a:ext cx="4266599" cy="307456"/>
          </a:xfrm>
        </p:spPr>
        <p:txBody>
          <a:bodyPr>
            <a:noAutofit/>
          </a:bodyPr>
          <a:lstStyle>
            <a:lvl1pPr marL="0" indent="0">
              <a:buNone/>
              <a:defRPr sz="900">
                <a:solidFill>
                  <a:schemeClr val="tx2"/>
                </a:solidFill>
              </a:defRPr>
            </a:lvl1pPr>
            <a:lvl2pPr marL="158844" indent="0">
              <a:buNone/>
              <a:defRPr/>
            </a:lvl2pPr>
          </a:lstStyle>
          <a:p>
            <a:pPr lvl="0"/>
            <a:r>
              <a:rPr lang="nb-NO" dirty="0"/>
              <a:t>Klikk for å legge til bildetekst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66560E9-3A9B-BC1E-9244-FE6677DD97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0AED5-109E-4623-AAED-745787A57DEC}" type="datetime1">
              <a:rPr lang="nb-NO" smtClean="0"/>
              <a:t>15.01.2026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1B96096-A613-EAB0-7653-B2915ABD55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EFCDB43-C29E-6453-C979-4D8851F9DA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232235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side, fritt oppset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tel 1">
            <a:extLst>
              <a:ext uri="{FF2B5EF4-FFF2-40B4-BE49-F238E27FC236}">
                <a16:creationId xmlns:a16="http://schemas.microsoft.com/office/drawing/2014/main" id="{EF4F0400-7217-7379-BA1E-AC3E5AD48E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-675159"/>
            <a:ext cx="10515600" cy="462434"/>
          </a:xfrm>
        </p:spPr>
        <p:txBody>
          <a:bodyPr anchor="b" anchorCtr="0">
            <a:normAutofit/>
          </a:bodyPr>
          <a:lstStyle>
            <a:lvl1pPr>
              <a:defRPr sz="2600"/>
            </a:lvl1pPr>
          </a:lstStyle>
          <a:p>
            <a:r>
              <a:rPr lang="nb-NO" dirty="0"/>
              <a:t>Tittel for universell utforming</a:t>
            </a:r>
          </a:p>
        </p:txBody>
      </p:sp>
      <p:sp>
        <p:nvSpPr>
          <p:cNvPr id="8" name="Plassholder for stikktittel">
            <a:extLst>
              <a:ext uri="{FF2B5EF4-FFF2-40B4-BE49-F238E27FC236}">
                <a16:creationId xmlns:a16="http://schemas.microsoft.com/office/drawing/2014/main" id="{4BA77D5D-02BF-5ECF-E9CC-34542FBB210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33200" y="630000"/>
            <a:ext cx="2657779" cy="24537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 wrap="none" bIns="14400">
            <a:spAutoFit/>
          </a:bodyPr>
          <a:lstStyle>
            <a:lvl1pPr marL="0" indent="0">
              <a:lnSpc>
                <a:spcPct val="100000"/>
              </a:lnSpc>
              <a:buNone/>
              <a:defRPr u="none">
                <a:solidFill>
                  <a:schemeClr val="accent6"/>
                </a:solidFill>
                <a:latin typeface="+mj-lt"/>
              </a:defRPr>
            </a:lvl1pPr>
            <a:lvl2pPr marL="158844" indent="0">
              <a:buNone/>
              <a:defRPr/>
            </a:lvl2pPr>
          </a:lstStyle>
          <a:p>
            <a:pPr lvl="0"/>
            <a:r>
              <a:rPr lang="nb-NO" dirty="0"/>
              <a:t>Klikk for å skrive en stikktittel</a:t>
            </a:r>
          </a:p>
        </p:txBody>
      </p:sp>
      <p:sp>
        <p:nvSpPr>
          <p:cNvPr id="12" name="Plassholder for innhold 11">
            <a:extLst>
              <a:ext uri="{FF2B5EF4-FFF2-40B4-BE49-F238E27FC236}">
                <a16:creationId xmlns:a16="http://schemas.microsoft.com/office/drawing/2014/main" id="{7545EDA6-1C04-1340-204F-A03868A7696F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1033729" y="1464469"/>
            <a:ext cx="4199942" cy="3920096"/>
          </a:xfrm>
        </p:spPr>
        <p:txBody>
          <a:bodyPr anchor="t" anchorCtr="1"/>
          <a:lstStyle>
            <a:lvl1pPr marL="0" indent="0">
              <a:buNone/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nb-NO" dirty="0"/>
              <a:t>Klikk på et ikon for å legge til bilde/utklipp, tabell eller graf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66560E9-3A9B-BC1E-9244-FE6677DD97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0AB3DF-8B8E-4FE0-BB9C-DAD5FB434DCE}" type="datetime1">
              <a:rPr lang="nb-NO" smtClean="0"/>
              <a:t>15.01.2026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1B96096-A613-EAB0-7653-B2915ABD55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EFCDB43-C29E-6453-C979-4D8851F9DA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t>‹#›</a:t>
            </a:fld>
            <a:endParaRPr lang="nb-NO"/>
          </a:p>
        </p:txBody>
      </p:sp>
      <p:sp>
        <p:nvSpPr>
          <p:cNvPr id="17" name="Plassholder for innhold 11">
            <a:extLst>
              <a:ext uri="{FF2B5EF4-FFF2-40B4-BE49-F238E27FC236}">
                <a16:creationId xmlns:a16="http://schemas.microsoft.com/office/drawing/2014/main" id="{663F0987-3403-380B-A9F6-4CB2FDB95389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5710238" y="1464470"/>
            <a:ext cx="4974886" cy="3369520"/>
          </a:xfrm>
        </p:spPr>
        <p:txBody>
          <a:bodyPr anchor="t" anchorCtr="1"/>
          <a:lstStyle>
            <a:lvl1pPr marL="0" indent="0">
              <a:buNone/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nb-NO" dirty="0"/>
              <a:t>Klikk på et ikon for å legge til bilde/utklipp, tabell eller graf</a:t>
            </a:r>
          </a:p>
        </p:txBody>
      </p:sp>
    </p:spTree>
    <p:extLst>
      <p:ext uri="{BB962C8B-B14F-4D97-AF65-F5344CB8AC3E}">
        <p14:creationId xmlns:p14="http://schemas.microsoft.com/office/powerpoint/2010/main" val="26519204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side, 3 bild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tel 1">
            <a:extLst>
              <a:ext uri="{FF2B5EF4-FFF2-40B4-BE49-F238E27FC236}">
                <a16:creationId xmlns:a16="http://schemas.microsoft.com/office/drawing/2014/main" id="{EF4F0400-7217-7379-BA1E-AC3E5AD48E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-675159"/>
            <a:ext cx="10515600" cy="462434"/>
          </a:xfrm>
        </p:spPr>
        <p:txBody>
          <a:bodyPr anchor="b" anchorCtr="0">
            <a:normAutofit/>
          </a:bodyPr>
          <a:lstStyle>
            <a:lvl1pPr>
              <a:defRPr sz="2600"/>
            </a:lvl1pPr>
          </a:lstStyle>
          <a:p>
            <a:r>
              <a:rPr lang="nb-NO" dirty="0"/>
              <a:t>Tittel for universell utforming</a:t>
            </a:r>
          </a:p>
        </p:txBody>
      </p:sp>
      <p:sp>
        <p:nvSpPr>
          <p:cNvPr id="8" name="Plassholder for bilde 10">
            <a:extLst>
              <a:ext uri="{FF2B5EF4-FFF2-40B4-BE49-F238E27FC236}">
                <a16:creationId xmlns:a16="http://schemas.microsoft.com/office/drawing/2014/main" id="{89FFB911-7972-201F-0C32-D6741C6C5ECD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029494" y="1464469"/>
            <a:ext cx="6234906" cy="4576762"/>
          </a:xfrm>
        </p:spPr>
        <p:txBody>
          <a:bodyPr anchor="t" anchorCtr="1"/>
          <a:lstStyle>
            <a:lvl1pPr marL="0" indent="0">
              <a:buNone/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nb-NO" noProof="0" dirty="0"/>
              <a:t>Klikk på ikonet eller dra inn en bildefil for å legge til et bilde. </a:t>
            </a:r>
            <a:br>
              <a:rPr lang="nb-NO" noProof="0" dirty="0"/>
            </a:br>
            <a:r>
              <a:rPr lang="nb-NO" noProof="0" dirty="0"/>
              <a:t>Juster utsnittet på Bildeformat-fanen &gt; Beskjær.</a:t>
            </a:r>
          </a:p>
        </p:txBody>
      </p:sp>
      <p:sp>
        <p:nvSpPr>
          <p:cNvPr id="10" name="Plassholder for bilde 10">
            <a:extLst>
              <a:ext uri="{FF2B5EF4-FFF2-40B4-BE49-F238E27FC236}">
                <a16:creationId xmlns:a16="http://schemas.microsoft.com/office/drawing/2014/main" id="{BEB3354C-66D1-65E3-E360-A3BF3B88B30D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527257" y="770467"/>
            <a:ext cx="1953929" cy="2658534"/>
          </a:xfrm>
        </p:spPr>
        <p:txBody>
          <a:bodyPr anchor="t" anchorCtr="1"/>
          <a:lstStyle>
            <a:lvl1pPr marL="0" indent="0">
              <a:buNone/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nb-NO" noProof="0" dirty="0"/>
              <a:t>Klikk på ikonet eller dra inn en bildefil for å legge til et bilde. </a:t>
            </a:r>
            <a:br>
              <a:rPr lang="nb-NO" noProof="0" dirty="0"/>
            </a:br>
            <a:r>
              <a:rPr lang="nb-NO" noProof="0" dirty="0"/>
              <a:t>Juster utsnittet på Bildeformat-fanen &gt; Beskjær.</a:t>
            </a:r>
          </a:p>
        </p:txBody>
      </p:sp>
      <p:sp>
        <p:nvSpPr>
          <p:cNvPr id="11" name="Plassholder for bilde 10">
            <a:extLst>
              <a:ext uri="{FF2B5EF4-FFF2-40B4-BE49-F238E27FC236}">
                <a16:creationId xmlns:a16="http://schemas.microsoft.com/office/drawing/2014/main" id="{C88CBE2F-3953-8378-F52D-63DF193C920A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8527257" y="4079081"/>
            <a:ext cx="2656681" cy="1962150"/>
          </a:xfrm>
        </p:spPr>
        <p:txBody>
          <a:bodyPr anchor="t" anchorCtr="1"/>
          <a:lstStyle>
            <a:lvl1pPr marL="0" indent="0">
              <a:buNone/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nb-NO" noProof="0" dirty="0"/>
              <a:t>Klikk på ikonet eller dra inn en bildefil for å legge til et bilde. </a:t>
            </a:r>
            <a:br>
              <a:rPr lang="nb-NO" noProof="0" dirty="0"/>
            </a:br>
            <a:r>
              <a:rPr lang="nb-NO" noProof="0" dirty="0"/>
              <a:t>Juster utsnittet på Bildeformat-fanen &gt; Beskjær.</a:t>
            </a:r>
          </a:p>
        </p:txBody>
      </p:sp>
      <p:sp>
        <p:nvSpPr>
          <p:cNvPr id="12" name="Plassholder for stikktittel">
            <a:extLst>
              <a:ext uri="{FF2B5EF4-FFF2-40B4-BE49-F238E27FC236}">
                <a16:creationId xmlns:a16="http://schemas.microsoft.com/office/drawing/2014/main" id="{E1A44C09-CDE3-65EC-4691-DE5C54FA0AF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33200" y="630000"/>
            <a:ext cx="2657779" cy="24537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 wrap="none" bIns="14400">
            <a:spAutoFit/>
          </a:bodyPr>
          <a:lstStyle>
            <a:lvl1pPr marL="0" indent="0">
              <a:lnSpc>
                <a:spcPct val="100000"/>
              </a:lnSpc>
              <a:buNone/>
              <a:defRPr u="none">
                <a:solidFill>
                  <a:schemeClr val="accent6"/>
                </a:solidFill>
                <a:latin typeface="+mj-lt"/>
              </a:defRPr>
            </a:lvl1pPr>
            <a:lvl2pPr marL="158844" indent="0">
              <a:buNone/>
              <a:defRPr/>
            </a:lvl2pPr>
          </a:lstStyle>
          <a:p>
            <a:pPr lvl="0"/>
            <a:r>
              <a:rPr lang="nb-NO" dirty="0"/>
              <a:t>Klikk for å skrive en stikktittel</a:t>
            </a:r>
          </a:p>
        </p:txBody>
      </p:sp>
      <p:sp>
        <p:nvSpPr>
          <p:cNvPr id="16" name="Plassholder for dato 15">
            <a:extLst>
              <a:ext uri="{FF2B5EF4-FFF2-40B4-BE49-F238E27FC236}">
                <a16:creationId xmlns:a16="http://schemas.microsoft.com/office/drawing/2014/main" id="{A60840C5-D8A9-FD32-BCAC-35C30BDD0B18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fld id="{1ABD587D-0514-4F19-AE69-F0EEDE96F83B}" type="datetime1">
              <a:rPr lang="nb-NO" smtClean="0"/>
              <a:t>15.01.2026</a:t>
            </a:fld>
            <a:endParaRPr lang="nb-NO" dirty="0"/>
          </a:p>
        </p:txBody>
      </p:sp>
      <p:sp>
        <p:nvSpPr>
          <p:cNvPr id="17" name="Plassholder for bunntekst 16">
            <a:extLst>
              <a:ext uri="{FF2B5EF4-FFF2-40B4-BE49-F238E27FC236}">
                <a16:creationId xmlns:a16="http://schemas.microsoft.com/office/drawing/2014/main" id="{AB8B9337-4405-D5F0-3545-FF26BB1DA2EC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18" name="Plassholder for lysbildenummer 17">
            <a:extLst>
              <a:ext uri="{FF2B5EF4-FFF2-40B4-BE49-F238E27FC236}">
                <a16:creationId xmlns:a16="http://schemas.microsoft.com/office/drawing/2014/main" id="{9BF0DD86-B856-2497-3AED-E0C72D4D11BC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6475873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ort sita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BE51780-9C84-630C-BFBF-90C8919222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29494" y="1554163"/>
            <a:ext cx="10154444" cy="2734916"/>
          </a:xfrm>
        </p:spPr>
        <p:txBody>
          <a:bodyPr anchor="t" anchorCtr="0">
            <a:noAutofit/>
          </a:bodyPr>
          <a:lstStyle>
            <a:lvl1pPr algn="l">
              <a:lnSpc>
                <a:spcPct val="85000"/>
              </a:lnSpc>
              <a:defRPr sz="5170">
                <a:solidFill>
                  <a:schemeClr val="accent6"/>
                </a:solidFill>
                <a:latin typeface="Brockmann" pitchFamily="50" charset="0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9" name="Plassholder for dato 8">
            <a:extLst>
              <a:ext uri="{FF2B5EF4-FFF2-40B4-BE49-F238E27FC236}">
                <a16:creationId xmlns:a16="http://schemas.microsoft.com/office/drawing/2014/main" id="{CACFFDEA-348A-AB0A-58D0-F729EB2D4F09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92D1E254-09D4-453D-8769-376E4556FDB4}" type="datetime1">
              <a:rPr lang="nb-NO" smtClean="0"/>
              <a:t>15.01.2026</a:t>
            </a:fld>
            <a:endParaRPr lang="nb-NO" dirty="0"/>
          </a:p>
        </p:txBody>
      </p:sp>
      <p:sp>
        <p:nvSpPr>
          <p:cNvPr id="10" name="Plassholder for bunntekst 9">
            <a:extLst>
              <a:ext uri="{FF2B5EF4-FFF2-40B4-BE49-F238E27FC236}">
                <a16:creationId xmlns:a16="http://schemas.microsoft.com/office/drawing/2014/main" id="{6FCF257E-4BB7-2A52-CD90-AB6A854EB4DC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11" name="Plassholder for lysbildenummer 10">
            <a:extLst>
              <a:ext uri="{FF2B5EF4-FFF2-40B4-BE49-F238E27FC236}">
                <a16:creationId xmlns:a16="http://schemas.microsoft.com/office/drawing/2014/main" id="{B49A831B-D3B3-EDBD-D732-5184933F588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12" name="Plassholder for stikktittel">
            <a:extLst>
              <a:ext uri="{FF2B5EF4-FFF2-40B4-BE49-F238E27FC236}">
                <a16:creationId xmlns:a16="http://schemas.microsoft.com/office/drawing/2014/main" id="{D53E3115-935A-AE50-764A-F6B86AF8E46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33200" y="630000"/>
            <a:ext cx="2657779" cy="24537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 wrap="none" bIns="14400">
            <a:spAutoFit/>
          </a:bodyPr>
          <a:lstStyle>
            <a:lvl1pPr marL="0" indent="0">
              <a:lnSpc>
                <a:spcPct val="100000"/>
              </a:lnSpc>
              <a:buNone/>
              <a:defRPr u="none">
                <a:solidFill>
                  <a:schemeClr val="accent1"/>
                </a:solidFill>
                <a:latin typeface="+mj-lt"/>
              </a:defRPr>
            </a:lvl1pPr>
            <a:lvl2pPr marL="158844" indent="0">
              <a:buNone/>
              <a:defRPr/>
            </a:lvl2pPr>
          </a:lstStyle>
          <a:p>
            <a:pPr lvl="0"/>
            <a:r>
              <a:rPr lang="nb-NO" dirty="0"/>
              <a:t>Klikk for å skrive en stikktittel</a:t>
            </a:r>
          </a:p>
        </p:txBody>
      </p:sp>
      <p:sp>
        <p:nvSpPr>
          <p:cNvPr id="16" name="Plassholder for tekst 15">
            <a:extLst>
              <a:ext uri="{FF2B5EF4-FFF2-40B4-BE49-F238E27FC236}">
                <a16:creationId xmlns:a16="http://schemas.microsoft.com/office/drawing/2014/main" id="{ED1B338A-3645-7A55-C0E3-BF7996BA946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29494" y="4730750"/>
            <a:ext cx="4680744" cy="461665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>
                <a:solidFill>
                  <a:schemeClr val="accent6"/>
                </a:solidFill>
              </a:defRPr>
            </a:lvl1pPr>
            <a:lvl2pPr marL="158843" indent="0">
              <a:buNone/>
              <a:defRPr/>
            </a:lvl2pPr>
          </a:lstStyle>
          <a:p>
            <a:pPr lvl="0"/>
            <a:r>
              <a:rPr lang="nb-NO" dirty="0"/>
              <a:t>Navn </a:t>
            </a:r>
            <a:r>
              <a:rPr lang="nb-NO" dirty="0" err="1"/>
              <a:t>Navnesen</a:t>
            </a:r>
            <a:r>
              <a:rPr lang="nb-NO" dirty="0"/>
              <a:t>,</a:t>
            </a:r>
            <a:br>
              <a:rPr lang="nb-NO" dirty="0"/>
            </a:br>
            <a:r>
              <a:rPr lang="nb-NO" dirty="0"/>
              <a:t>Tittel/stilling</a:t>
            </a:r>
          </a:p>
        </p:txBody>
      </p:sp>
    </p:spTree>
    <p:extLst>
      <p:ext uri="{BB962C8B-B14F-4D97-AF65-F5344CB8AC3E}">
        <p14:creationId xmlns:p14="http://schemas.microsoft.com/office/powerpoint/2010/main" val="41598168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killeside A: Grafik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2E96E04-050C-8584-B76A-4310020721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9494" y="821532"/>
            <a:ext cx="4680744" cy="769441"/>
          </a:xfrm>
        </p:spPr>
        <p:txBody>
          <a:bodyPr anchor="t" anchorCtr="0">
            <a:noAutofit/>
          </a:bodyPr>
          <a:lstStyle>
            <a:lvl1pPr>
              <a:defRPr sz="2500">
                <a:solidFill>
                  <a:schemeClr val="accent3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C880C8A2-7304-2314-8523-D1FFEFD636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noFill/>
        </p:spPr>
        <p:txBody>
          <a:bodyPr/>
          <a:lstStyle>
            <a:lvl1pPr>
              <a:defRPr>
                <a:noFill/>
              </a:defRPr>
            </a:lvl1pPr>
          </a:lstStyle>
          <a:p>
            <a:fld id="{233C0CD3-9BB7-4728-BF77-96303D4DA3D4}" type="datetime1">
              <a:rPr lang="nb-NO" smtClean="0"/>
              <a:t>15.01.2026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3EE73FFE-145C-E4BF-9A55-964A9A1102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nb-NO" dirty="0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C09F080D-2D36-9CA5-0DFD-1ABD5E827C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noFill/>
              </a:defRPr>
            </a:lvl1pPr>
          </a:lstStyle>
          <a:p>
            <a:fld id="{BE2ACD00-28B2-4D17-A930-2C9F8441C7CA}" type="slidenum">
              <a:rPr lang="nb-NO" smtClean="0"/>
              <a:pPr/>
              <a:t>‹#›</a:t>
            </a:fld>
            <a:endParaRPr lang="nb-NO" dirty="0"/>
          </a:p>
        </p:txBody>
      </p:sp>
      <p:pic>
        <p:nvPicPr>
          <p:cNvPr id="9" name="Grafikk 8">
            <a:extLst>
              <a:ext uri="{FF2B5EF4-FFF2-40B4-BE49-F238E27FC236}">
                <a16:creationId xmlns:a16="http://schemas.microsoft.com/office/drawing/2014/main" id="{F069DEE9-D87A-22F8-C14F-EB6DD69DFAD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42007" y="2233244"/>
            <a:ext cx="10141931" cy="3803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349041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killeside B: Bil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tel 1">
            <a:extLst>
              <a:ext uri="{FF2B5EF4-FFF2-40B4-BE49-F238E27FC236}">
                <a16:creationId xmlns:a16="http://schemas.microsoft.com/office/drawing/2014/main" id="{BF16AF4E-8543-71DB-6692-6AFAFAE4CA1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-675159"/>
            <a:ext cx="10515600" cy="462434"/>
          </a:xfrm>
        </p:spPr>
        <p:txBody>
          <a:bodyPr anchor="b" anchorCtr="0">
            <a:normAutofit/>
          </a:bodyPr>
          <a:lstStyle>
            <a:lvl1pPr>
              <a:defRPr sz="2600"/>
            </a:lvl1pPr>
          </a:lstStyle>
          <a:p>
            <a:r>
              <a:rPr lang="nb-NO" dirty="0"/>
              <a:t>Tittel for universell utforming</a:t>
            </a:r>
          </a:p>
        </p:txBody>
      </p:sp>
      <p:sp>
        <p:nvSpPr>
          <p:cNvPr id="11" name="Plassholder for bilde 10">
            <a:extLst>
              <a:ext uri="{FF2B5EF4-FFF2-40B4-BE49-F238E27FC236}">
                <a16:creationId xmlns:a16="http://schemas.microsoft.com/office/drawing/2014/main" id="{1F3F19F3-EB1A-4AE6-CB5D-3438269CB80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2000" cy="6858000"/>
          </a:xfrm>
        </p:spPr>
        <p:txBody>
          <a:bodyPr anchor="t" anchorCtr="1"/>
          <a:lstStyle>
            <a:lvl1pPr marL="0" indent="0">
              <a:buNone/>
              <a:defRPr sz="9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nb-NO" noProof="0" dirty="0"/>
              <a:t>Klikk på ikonet eller dra inn en bildefil for å legge til et bilde. </a:t>
            </a:r>
            <a:br>
              <a:rPr lang="nb-NO" noProof="0" dirty="0"/>
            </a:br>
            <a:r>
              <a:rPr lang="nb-NO" noProof="0" dirty="0"/>
              <a:t>Juster utsnittet på Bildeformat-fanen &gt; Beskjær.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66560E9-3A9B-BC1E-9244-FE6677DD97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6200449-EFED-42EC-8EAE-92A089D61CE8}" type="datetime1">
              <a:rPr lang="nb-NO" smtClean="0"/>
              <a:t>15.01.2026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1B96096-A613-EAB0-7653-B2915ABD55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EFCDB43-C29E-6453-C979-4D8851F9DA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E2ACD00-28B2-4D17-A930-2C9F8441C7CA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12" name="Logo i plassholder">
            <a:extLst>
              <a:ext uri="{FF2B5EF4-FFF2-40B4-BE49-F238E27FC236}">
                <a16:creationId xmlns:a16="http://schemas.microsoft.com/office/drawing/2014/main" id="{0EB9FEEB-2663-4694-C189-576D39BB816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32363" y="6364781"/>
            <a:ext cx="558200" cy="113808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196545350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tel 1">
            <a:extLst>
              <a:ext uri="{FF2B5EF4-FFF2-40B4-BE49-F238E27FC236}">
                <a16:creationId xmlns:a16="http://schemas.microsoft.com/office/drawing/2014/main" id="{EF4F0400-7217-7379-BA1E-AC3E5AD48E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33728" y="630000"/>
            <a:ext cx="2409314" cy="24537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 vert="horz" wrap="none" lIns="0" tIns="0" rIns="0" bIns="14400" rtlCol="0" anchor="t" anchorCtr="0">
            <a:spAutoFit/>
          </a:bodyPr>
          <a:lstStyle>
            <a:lvl1pPr>
              <a:defRPr lang="nb-NO" sz="1500" u="none" dirty="0">
                <a:solidFill>
                  <a:schemeClr val="accent6"/>
                </a:solidFill>
                <a:ea typeface="+mn-ea"/>
                <a:cs typeface="+mn-cs"/>
              </a:defRPr>
            </a:lvl1pPr>
          </a:lstStyle>
          <a:p>
            <a:pPr marL="0" lvl="0" indent="0">
              <a:spcBef>
                <a:spcPts val="0"/>
              </a:spcBef>
              <a:buSzPct val="120000"/>
              <a:buFont typeface="Arial" panose="020B0604020202020204" pitchFamily="34" charset="0"/>
            </a:pPr>
            <a:r>
              <a:rPr lang="nb-NO" noProof="0" dirty="0"/>
              <a:t>Klikk for å legge til en tittel</a:t>
            </a:r>
          </a:p>
        </p:txBody>
      </p:sp>
      <p:sp>
        <p:nvSpPr>
          <p:cNvPr id="10" name="Plassholder for dato 9">
            <a:extLst>
              <a:ext uri="{FF2B5EF4-FFF2-40B4-BE49-F238E27FC236}">
                <a16:creationId xmlns:a16="http://schemas.microsoft.com/office/drawing/2014/main" id="{25C0215E-A02B-D3B9-A2F9-CF68B7D473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8E5C6D-1B61-48D3-9475-6408C65972E5}" type="datetime1">
              <a:rPr lang="nb-NO" smtClean="0"/>
              <a:t>15.01.2026</a:t>
            </a:fld>
            <a:endParaRPr lang="nb-NO" dirty="0"/>
          </a:p>
        </p:txBody>
      </p:sp>
      <p:sp>
        <p:nvSpPr>
          <p:cNvPr id="12" name="Plassholder for bunntekst 11">
            <a:extLst>
              <a:ext uri="{FF2B5EF4-FFF2-40B4-BE49-F238E27FC236}">
                <a16:creationId xmlns:a16="http://schemas.microsoft.com/office/drawing/2014/main" id="{D235650B-3819-1C73-C2D5-BF5C118A1E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14" name="Plassholder for lysbildenummer 13">
            <a:extLst>
              <a:ext uri="{FF2B5EF4-FFF2-40B4-BE49-F238E27FC236}">
                <a16:creationId xmlns:a16="http://schemas.microsoft.com/office/drawing/2014/main" id="{583CAAC6-30E6-21DA-8816-872BC5905C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16" name="Plassholder for innhold 15">
            <a:extLst>
              <a:ext uri="{FF2B5EF4-FFF2-40B4-BE49-F238E27FC236}">
                <a16:creationId xmlns:a16="http://schemas.microsoft.com/office/drawing/2014/main" id="{8265D594-44F1-30A0-D7E1-6515D9534FE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029494" y="1805749"/>
            <a:ext cx="7621588" cy="4281012"/>
          </a:xfrm>
        </p:spPr>
        <p:txBody>
          <a:bodyPr/>
          <a:lstStyle>
            <a:lvl1pPr marL="457200" indent="-457200">
              <a:lnSpc>
                <a:spcPct val="103000"/>
              </a:lnSpc>
              <a:buSzPct val="100000"/>
              <a:buFont typeface="+mj-lt"/>
              <a:buAutoNum type="arabicPeriod"/>
              <a:defRPr sz="2500">
                <a:latin typeface="+mj-lt"/>
              </a:defRPr>
            </a:lvl1pPr>
            <a:lvl2pPr marL="625475" indent="-157957">
              <a:defRPr/>
            </a:lvl2pPr>
            <a:lvl3pPr marL="819150" indent="-157957">
              <a:defRPr/>
            </a:lvl3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</p:txBody>
      </p:sp>
    </p:spTree>
    <p:extLst>
      <p:ext uri="{BB962C8B-B14F-4D97-AF65-F5344CB8AC3E}">
        <p14:creationId xmlns:p14="http://schemas.microsoft.com/office/powerpoint/2010/main" val="399779379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AD064978-874C-7D8A-AFE0-B180BBD131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C98A18-6B7E-4432-8AE6-400F13F972DC}" type="datetime1">
              <a:rPr lang="nb-NO" smtClean="0"/>
              <a:t>15.01.2026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E1478240-A459-CDB4-8DEB-93A2E87156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B620AF32-9AE9-644B-1BE5-C69DEA28D5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t>‹#›</a:t>
            </a:fld>
            <a:endParaRPr lang="nb-NO"/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ED88D3F1-77A2-CA5D-2073-0793AEF7867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29494" y="1868488"/>
            <a:ext cx="3055673" cy="1063556"/>
          </a:xfrm>
          <a:prstGeom prst="rightArrow">
            <a:avLst>
              <a:gd name="adj1" fmla="val 70300"/>
              <a:gd name="adj2" fmla="val 50000"/>
            </a:avLst>
          </a:prstGeom>
          <a:solidFill>
            <a:schemeClr val="accent6"/>
          </a:solidFill>
        </p:spPr>
        <p:txBody>
          <a:bodyPr rIns="288000" bIns="36000" anchor="ctr" anchorCtr="0"/>
          <a:lstStyle>
            <a:lvl1pPr marL="0" indent="0" algn="ctr">
              <a:lnSpc>
                <a:spcPct val="100000"/>
              </a:lnSpc>
              <a:buNone/>
              <a:defRPr sz="25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Tekst</a:t>
            </a:r>
          </a:p>
        </p:txBody>
      </p:sp>
      <p:sp>
        <p:nvSpPr>
          <p:cNvPr id="6" name="Plassholder for tekst 6">
            <a:extLst>
              <a:ext uri="{FF2B5EF4-FFF2-40B4-BE49-F238E27FC236}">
                <a16:creationId xmlns:a16="http://schemas.microsoft.com/office/drawing/2014/main" id="{03E7C7B3-6BF1-5572-DC74-78C4227A81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029494" y="3397250"/>
            <a:ext cx="2532856" cy="2623344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8" name="Plassholder for tekst 4">
            <a:extLst>
              <a:ext uri="{FF2B5EF4-FFF2-40B4-BE49-F238E27FC236}">
                <a16:creationId xmlns:a16="http://schemas.microsoft.com/office/drawing/2014/main" id="{9FB55E71-8F53-4CA1-0C8B-1B65385F8D4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667843" y="1868488"/>
            <a:ext cx="3055673" cy="1063556"/>
          </a:xfrm>
          <a:prstGeom prst="rightArrow">
            <a:avLst>
              <a:gd name="adj1" fmla="val 70300"/>
              <a:gd name="adj2" fmla="val 50000"/>
            </a:avLst>
          </a:prstGeom>
          <a:solidFill>
            <a:schemeClr val="accent6"/>
          </a:solidFill>
        </p:spPr>
        <p:txBody>
          <a:bodyPr rIns="288000" bIns="36000" anchor="ctr" anchorCtr="0"/>
          <a:lstStyle>
            <a:lvl1pPr marL="0" indent="0" algn="ctr">
              <a:lnSpc>
                <a:spcPct val="100000"/>
              </a:lnSpc>
              <a:buNone/>
              <a:defRPr sz="25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Tekst</a:t>
            </a:r>
          </a:p>
        </p:txBody>
      </p:sp>
      <p:sp>
        <p:nvSpPr>
          <p:cNvPr id="9" name="Plassholder for tekst 6">
            <a:extLst>
              <a:ext uri="{FF2B5EF4-FFF2-40B4-BE49-F238E27FC236}">
                <a16:creationId xmlns:a16="http://schemas.microsoft.com/office/drawing/2014/main" id="{98823DEE-A9B4-7308-7A91-98382B5FF41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667844" y="3397250"/>
            <a:ext cx="2532856" cy="2623344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0" name="Plassholder for tekst 4">
            <a:extLst>
              <a:ext uri="{FF2B5EF4-FFF2-40B4-BE49-F238E27FC236}">
                <a16:creationId xmlns:a16="http://schemas.microsoft.com/office/drawing/2014/main" id="{84DCCD78-0027-A9CA-7F17-3F5B3F5408F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306193" y="1868488"/>
            <a:ext cx="3055673" cy="1063556"/>
          </a:xfrm>
          <a:prstGeom prst="rightArrow">
            <a:avLst>
              <a:gd name="adj1" fmla="val 70300"/>
              <a:gd name="adj2" fmla="val 50000"/>
            </a:avLst>
          </a:prstGeom>
          <a:solidFill>
            <a:schemeClr val="accent6"/>
          </a:solidFill>
        </p:spPr>
        <p:txBody>
          <a:bodyPr rIns="288000" bIns="36000" anchor="ctr" anchorCtr="0"/>
          <a:lstStyle>
            <a:lvl1pPr marL="0" indent="0" algn="ctr">
              <a:lnSpc>
                <a:spcPct val="100000"/>
              </a:lnSpc>
              <a:buNone/>
              <a:defRPr sz="25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Tekst</a:t>
            </a:r>
          </a:p>
        </p:txBody>
      </p:sp>
      <p:sp>
        <p:nvSpPr>
          <p:cNvPr id="11" name="Plassholder for tekst 6">
            <a:extLst>
              <a:ext uri="{FF2B5EF4-FFF2-40B4-BE49-F238E27FC236}">
                <a16:creationId xmlns:a16="http://schemas.microsoft.com/office/drawing/2014/main" id="{A859C48B-3FBA-A575-1DFB-CCBB46EF2BF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306193" y="3397250"/>
            <a:ext cx="2532856" cy="2623344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2" name="Tittel 1">
            <a:extLst>
              <a:ext uri="{FF2B5EF4-FFF2-40B4-BE49-F238E27FC236}">
                <a16:creationId xmlns:a16="http://schemas.microsoft.com/office/drawing/2014/main" id="{96D92403-C516-4500-0ABB-D6E11583B55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33728" y="630000"/>
            <a:ext cx="2409314" cy="24537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 vert="horz" wrap="none" lIns="0" tIns="0" rIns="0" bIns="14400" rtlCol="0" anchor="t" anchorCtr="0">
            <a:spAutoFit/>
          </a:bodyPr>
          <a:lstStyle>
            <a:lvl1pPr>
              <a:defRPr lang="nb-NO" sz="1500" u="none" dirty="0">
                <a:solidFill>
                  <a:schemeClr val="accent6"/>
                </a:solidFill>
                <a:ea typeface="+mn-ea"/>
                <a:cs typeface="+mn-cs"/>
              </a:defRPr>
            </a:lvl1pPr>
          </a:lstStyle>
          <a:p>
            <a:pPr marL="0" lvl="0" indent="0">
              <a:spcBef>
                <a:spcPts val="0"/>
              </a:spcBef>
              <a:buSzPct val="120000"/>
              <a:buFont typeface="Arial" panose="020B0604020202020204" pitchFamily="34" charset="0"/>
            </a:pPr>
            <a:r>
              <a:rPr lang="nb-NO" noProof="0" dirty="0"/>
              <a:t>Klikk for å legge til en tittel</a:t>
            </a:r>
          </a:p>
        </p:txBody>
      </p:sp>
    </p:spTree>
    <p:extLst>
      <p:ext uri="{BB962C8B-B14F-4D97-AF65-F5344CB8AC3E}">
        <p14:creationId xmlns:p14="http://schemas.microsoft.com/office/powerpoint/2010/main" val="241303886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tekst 6">
            <a:extLst>
              <a:ext uri="{FF2B5EF4-FFF2-40B4-BE49-F238E27FC236}">
                <a16:creationId xmlns:a16="http://schemas.microsoft.com/office/drawing/2014/main" id="{03E7C7B3-6BF1-5572-DC74-78C4227A81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029494" y="2118519"/>
            <a:ext cx="2416350" cy="1470819"/>
          </a:xfrm>
          <a:solidFill>
            <a:schemeClr val="accent6"/>
          </a:solidFill>
        </p:spPr>
        <p:txBody>
          <a:bodyPr lIns="180000" rIns="180000" anchor="ctr" anchorCtr="0"/>
          <a:lstStyle>
            <a:lvl1pPr marL="0" indent="0" algn="ctr">
              <a:lnSpc>
                <a:spcPct val="104000"/>
              </a:lnSpc>
              <a:buNone/>
              <a:defRPr sz="1600">
                <a:solidFill>
                  <a:schemeClr val="bg1"/>
                </a:solidFill>
                <a:latin typeface="Inter Medium" panose="02000503000000020004" pitchFamily="2" charset="0"/>
                <a:ea typeface="Inter Medium" panose="02000503000000020004" pitchFamily="2" charset="0"/>
              </a:defRPr>
            </a:lvl1pPr>
            <a:lvl2pPr marL="158844" indent="0">
              <a:buNone/>
              <a:defRPr/>
            </a:lvl2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AD064978-874C-7D8A-AFE0-B180BBD131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236E0-6D9B-4E45-BD4A-FEC3F5B2ECD6}" type="datetime1">
              <a:rPr lang="nb-NO" smtClean="0"/>
              <a:t>15.01.2026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E1478240-A459-CDB4-8DEB-93A2E87156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B620AF32-9AE9-644B-1BE5-C69DEA28D5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t>‹#›</a:t>
            </a:fld>
            <a:endParaRPr lang="nb-NO"/>
          </a:p>
        </p:txBody>
      </p:sp>
      <p:sp>
        <p:nvSpPr>
          <p:cNvPr id="14" name="Plassholder for tekst 6">
            <a:extLst>
              <a:ext uri="{FF2B5EF4-FFF2-40B4-BE49-F238E27FC236}">
                <a16:creationId xmlns:a16="http://schemas.microsoft.com/office/drawing/2014/main" id="{AAF80E57-F4CB-0BDF-3064-73B5673B8AD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611729" y="2118519"/>
            <a:ext cx="2416350" cy="1470819"/>
          </a:xfrm>
          <a:solidFill>
            <a:schemeClr val="accent6"/>
          </a:solidFill>
        </p:spPr>
        <p:txBody>
          <a:bodyPr lIns="180000" rIns="180000" anchor="ctr" anchorCtr="0"/>
          <a:lstStyle>
            <a:lvl1pPr marL="0" indent="0" algn="ctr">
              <a:lnSpc>
                <a:spcPct val="104000"/>
              </a:lnSpc>
              <a:buNone/>
              <a:defRPr sz="1600">
                <a:solidFill>
                  <a:schemeClr val="bg1"/>
                </a:solidFill>
                <a:latin typeface="Inter Medium" panose="02000503000000020004" pitchFamily="2" charset="0"/>
                <a:ea typeface="Inter Medium" panose="02000503000000020004" pitchFamily="2" charset="0"/>
              </a:defRPr>
            </a:lvl1pPr>
            <a:lvl2pPr marL="158844" indent="0">
              <a:buNone/>
              <a:defRPr/>
            </a:lvl2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5" name="Plassholder for tekst 6">
            <a:extLst>
              <a:ext uri="{FF2B5EF4-FFF2-40B4-BE49-F238E27FC236}">
                <a16:creationId xmlns:a16="http://schemas.microsoft.com/office/drawing/2014/main" id="{6C0C7590-7D5E-041F-04C5-A044B39468D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193964" y="2118519"/>
            <a:ext cx="2416350" cy="1470819"/>
          </a:xfrm>
          <a:solidFill>
            <a:schemeClr val="accent6"/>
          </a:solidFill>
        </p:spPr>
        <p:txBody>
          <a:bodyPr lIns="180000" rIns="180000" anchor="ctr" anchorCtr="0"/>
          <a:lstStyle>
            <a:lvl1pPr marL="0" indent="0" algn="ctr">
              <a:lnSpc>
                <a:spcPct val="104000"/>
              </a:lnSpc>
              <a:buNone/>
              <a:defRPr sz="1600">
                <a:solidFill>
                  <a:schemeClr val="bg1"/>
                </a:solidFill>
                <a:latin typeface="Inter Medium" panose="02000503000000020004" pitchFamily="2" charset="0"/>
                <a:ea typeface="Inter Medium" panose="02000503000000020004" pitchFamily="2" charset="0"/>
              </a:defRPr>
            </a:lvl1pPr>
            <a:lvl2pPr marL="158844" indent="0">
              <a:buNone/>
              <a:defRPr/>
            </a:lvl2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6" name="Plassholder for tekst 6">
            <a:extLst>
              <a:ext uri="{FF2B5EF4-FFF2-40B4-BE49-F238E27FC236}">
                <a16:creationId xmlns:a16="http://schemas.microsoft.com/office/drawing/2014/main" id="{1EB9DF66-E096-7397-DA70-4B6ED25AE76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776199" y="2118519"/>
            <a:ext cx="2416350" cy="1470819"/>
          </a:xfrm>
          <a:solidFill>
            <a:schemeClr val="accent6"/>
          </a:solidFill>
        </p:spPr>
        <p:txBody>
          <a:bodyPr lIns="180000" rIns="180000" anchor="ctr" anchorCtr="0"/>
          <a:lstStyle>
            <a:lvl1pPr marL="0" indent="0" algn="ctr">
              <a:lnSpc>
                <a:spcPct val="104000"/>
              </a:lnSpc>
              <a:buNone/>
              <a:defRPr sz="1600">
                <a:solidFill>
                  <a:schemeClr val="bg1"/>
                </a:solidFill>
                <a:latin typeface="Inter Medium" panose="02000503000000020004" pitchFamily="2" charset="0"/>
                <a:ea typeface="Inter Medium" panose="02000503000000020004" pitchFamily="2" charset="0"/>
              </a:defRPr>
            </a:lvl1pPr>
            <a:lvl2pPr marL="158844" indent="0">
              <a:buNone/>
              <a:defRPr/>
            </a:lvl2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7" name="Plassholder for tekst 6">
            <a:extLst>
              <a:ext uri="{FF2B5EF4-FFF2-40B4-BE49-F238E27FC236}">
                <a16:creationId xmlns:a16="http://schemas.microsoft.com/office/drawing/2014/main" id="{3830DDCB-3757-5A04-CB6D-11DC9556279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029494" y="3748342"/>
            <a:ext cx="2416350" cy="1470819"/>
          </a:xfrm>
          <a:solidFill>
            <a:schemeClr val="accent6"/>
          </a:solidFill>
        </p:spPr>
        <p:txBody>
          <a:bodyPr lIns="180000" rIns="180000" anchor="ctr" anchorCtr="0"/>
          <a:lstStyle>
            <a:lvl1pPr marL="0" indent="0" algn="ctr">
              <a:lnSpc>
                <a:spcPct val="104000"/>
              </a:lnSpc>
              <a:buNone/>
              <a:defRPr sz="1600">
                <a:solidFill>
                  <a:schemeClr val="bg1"/>
                </a:solidFill>
                <a:latin typeface="Inter Medium" panose="02000503000000020004" pitchFamily="2" charset="0"/>
                <a:ea typeface="Inter Medium" panose="02000503000000020004" pitchFamily="2" charset="0"/>
              </a:defRPr>
            </a:lvl1pPr>
            <a:lvl2pPr marL="158844" indent="0">
              <a:buNone/>
              <a:defRPr/>
            </a:lvl2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8" name="Plassholder for tekst 6">
            <a:extLst>
              <a:ext uri="{FF2B5EF4-FFF2-40B4-BE49-F238E27FC236}">
                <a16:creationId xmlns:a16="http://schemas.microsoft.com/office/drawing/2014/main" id="{C3ED00AD-B029-061F-AED3-14E59D6EFDF4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611729" y="3748342"/>
            <a:ext cx="2416350" cy="1470819"/>
          </a:xfrm>
          <a:solidFill>
            <a:schemeClr val="accent6"/>
          </a:solidFill>
        </p:spPr>
        <p:txBody>
          <a:bodyPr lIns="180000" rIns="180000" anchor="ctr" anchorCtr="0"/>
          <a:lstStyle>
            <a:lvl1pPr marL="0" indent="0" algn="ctr">
              <a:lnSpc>
                <a:spcPct val="104000"/>
              </a:lnSpc>
              <a:buNone/>
              <a:defRPr sz="1600">
                <a:solidFill>
                  <a:schemeClr val="bg1"/>
                </a:solidFill>
                <a:latin typeface="Inter Medium" panose="02000503000000020004" pitchFamily="2" charset="0"/>
                <a:ea typeface="Inter Medium" panose="02000503000000020004" pitchFamily="2" charset="0"/>
              </a:defRPr>
            </a:lvl1pPr>
            <a:lvl2pPr marL="158844" indent="0">
              <a:buNone/>
              <a:defRPr/>
            </a:lvl2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9" name="Plassholder for tekst 6">
            <a:extLst>
              <a:ext uri="{FF2B5EF4-FFF2-40B4-BE49-F238E27FC236}">
                <a16:creationId xmlns:a16="http://schemas.microsoft.com/office/drawing/2014/main" id="{2B524F33-33DF-5484-2BA7-615D0063AFEC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193964" y="3748342"/>
            <a:ext cx="2416350" cy="1470819"/>
          </a:xfrm>
          <a:solidFill>
            <a:schemeClr val="accent6"/>
          </a:solidFill>
        </p:spPr>
        <p:txBody>
          <a:bodyPr lIns="180000" rIns="180000" anchor="ctr" anchorCtr="0"/>
          <a:lstStyle>
            <a:lvl1pPr marL="0" indent="0" algn="ctr">
              <a:lnSpc>
                <a:spcPct val="104000"/>
              </a:lnSpc>
              <a:buNone/>
              <a:defRPr sz="1600">
                <a:solidFill>
                  <a:schemeClr val="bg1"/>
                </a:solidFill>
                <a:latin typeface="Inter Medium" panose="02000503000000020004" pitchFamily="2" charset="0"/>
                <a:ea typeface="Inter Medium" panose="02000503000000020004" pitchFamily="2" charset="0"/>
              </a:defRPr>
            </a:lvl1pPr>
            <a:lvl2pPr marL="158844" indent="0">
              <a:buNone/>
              <a:defRPr/>
            </a:lvl2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0" name="Plassholder for tekst 6">
            <a:extLst>
              <a:ext uri="{FF2B5EF4-FFF2-40B4-BE49-F238E27FC236}">
                <a16:creationId xmlns:a16="http://schemas.microsoft.com/office/drawing/2014/main" id="{37E43FD5-269B-C583-1DDC-92BD69819DF5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776199" y="3748342"/>
            <a:ext cx="2416350" cy="1470819"/>
          </a:xfrm>
          <a:solidFill>
            <a:schemeClr val="accent6"/>
          </a:solidFill>
        </p:spPr>
        <p:txBody>
          <a:bodyPr lIns="180000" rIns="180000" anchor="ctr" anchorCtr="0"/>
          <a:lstStyle>
            <a:lvl1pPr marL="0" indent="0" algn="ctr">
              <a:lnSpc>
                <a:spcPct val="104000"/>
              </a:lnSpc>
              <a:buNone/>
              <a:defRPr sz="1600">
                <a:solidFill>
                  <a:schemeClr val="bg1"/>
                </a:solidFill>
                <a:latin typeface="Inter Medium" panose="02000503000000020004" pitchFamily="2" charset="0"/>
                <a:ea typeface="Inter Medium" panose="02000503000000020004" pitchFamily="2" charset="0"/>
              </a:defRPr>
            </a:lvl1pPr>
            <a:lvl2pPr marL="158844" indent="0">
              <a:buNone/>
              <a:defRPr/>
            </a:lvl2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Tittel 1">
            <a:extLst>
              <a:ext uri="{FF2B5EF4-FFF2-40B4-BE49-F238E27FC236}">
                <a16:creationId xmlns:a16="http://schemas.microsoft.com/office/drawing/2014/main" id="{E7F7F1F5-3327-6B92-FE73-2EF9900BBD1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33728" y="630000"/>
            <a:ext cx="2409314" cy="24537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 vert="horz" wrap="none" lIns="0" tIns="0" rIns="0" bIns="14400" rtlCol="0" anchor="t" anchorCtr="0">
            <a:spAutoFit/>
          </a:bodyPr>
          <a:lstStyle>
            <a:lvl1pPr>
              <a:defRPr lang="nb-NO" sz="1500" u="none" dirty="0">
                <a:solidFill>
                  <a:schemeClr val="accent6"/>
                </a:solidFill>
                <a:ea typeface="+mn-ea"/>
                <a:cs typeface="+mn-cs"/>
              </a:defRPr>
            </a:lvl1pPr>
          </a:lstStyle>
          <a:p>
            <a:pPr marL="0" lvl="0" indent="0">
              <a:spcBef>
                <a:spcPts val="0"/>
              </a:spcBef>
              <a:buSzPct val="120000"/>
              <a:buFont typeface="Arial" panose="020B0604020202020204" pitchFamily="34" charset="0"/>
            </a:pPr>
            <a:r>
              <a:rPr lang="nb-NO" noProof="0" dirty="0"/>
              <a:t>Klikk for å legge til en tittel</a:t>
            </a:r>
          </a:p>
        </p:txBody>
      </p:sp>
    </p:spTree>
    <p:extLst>
      <p:ext uri="{BB962C8B-B14F-4D97-AF65-F5344CB8AC3E}">
        <p14:creationId xmlns:p14="http://schemas.microsoft.com/office/powerpoint/2010/main" val="367408397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stes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5B34663-0A6E-97EA-4D81-3C1F5FB5F8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0971EE36-3C57-4E3F-8D97-F9C77C0153A6}" type="datetime1">
              <a:rPr lang="nb-NO" smtClean="0"/>
              <a:t>15.01.2026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15ED4C0-BFF2-F2FA-A1B9-3F66CF41A9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endParaRPr lang="nb-NO" dirty="0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7BC977A-99F0-CB54-A5A3-F8AADB73A0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BE2ACD00-28B2-4D17-A930-2C9F8441C7CA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10" name="Tittel 1">
            <a:extLst>
              <a:ext uri="{FF2B5EF4-FFF2-40B4-BE49-F238E27FC236}">
                <a16:creationId xmlns:a16="http://schemas.microsoft.com/office/drawing/2014/main" id="{83380194-61E0-45B7-1337-C8485E2935B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-675159"/>
            <a:ext cx="10515600" cy="462434"/>
          </a:xfrm>
        </p:spPr>
        <p:txBody>
          <a:bodyPr anchor="b" anchorCtr="0">
            <a:normAutofit/>
          </a:bodyPr>
          <a:lstStyle>
            <a:lvl1pPr>
              <a:defRPr sz="2600">
                <a:solidFill>
                  <a:schemeClr val="tx1"/>
                </a:solidFill>
              </a:defRPr>
            </a:lvl1pPr>
          </a:lstStyle>
          <a:p>
            <a:r>
              <a:rPr lang="nb-NO" dirty="0"/>
              <a:t>Tittel for universell utforming</a:t>
            </a:r>
          </a:p>
        </p:txBody>
      </p: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507369BB-60D8-A2E8-DEF9-A15E633BAF0D}"/>
              </a:ext>
            </a:extLst>
          </p:cNvPr>
          <p:cNvSpPr txBox="1"/>
          <p:nvPr userDrawn="1"/>
        </p:nvSpPr>
        <p:spPr>
          <a:xfrm>
            <a:off x="1033305" y="821690"/>
            <a:ext cx="2529046" cy="961802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/>
          <a:p>
            <a:pPr algn="l"/>
            <a:r>
              <a:rPr lang="nb-NO" sz="1250" dirty="0">
                <a:solidFill>
                  <a:schemeClr val="bg2"/>
                </a:solidFill>
                <a:latin typeface="+mj-lt"/>
              </a:rPr>
              <a:t>Deltabygget</a:t>
            </a:r>
          </a:p>
          <a:p>
            <a:pPr algn="l"/>
            <a:r>
              <a:rPr lang="nb-NO" sz="1250" dirty="0">
                <a:solidFill>
                  <a:schemeClr val="bg2"/>
                </a:solidFill>
                <a:latin typeface="+mj-lt"/>
              </a:rPr>
              <a:t>Kjølnes Ring 30,</a:t>
            </a:r>
          </a:p>
          <a:p>
            <a:pPr algn="l"/>
            <a:r>
              <a:rPr lang="nb-NO" sz="1250" dirty="0">
                <a:solidFill>
                  <a:schemeClr val="bg2"/>
                </a:solidFill>
                <a:latin typeface="+mj-lt"/>
              </a:rPr>
              <a:t>3918 Porsgrunn</a:t>
            </a:r>
          </a:p>
          <a:p>
            <a:pPr algn="l"/>
            <a:endParaRPr lang="nb-NO" sz="1250" dirty="0">
              <a:solidFill>
                <a:schemeClr val="bg2"/>
              </a:solidFill>
              <a:latin typeface="+mj-lt"/>
            </a:endParaRPr>
          </a:p>
          <a:p>
            <a:pPr algn="l"/>
            <a:r>
              <a:rPr lang="nb-NO" sz="1250" dirty="0">
                <a:solidFill>
                  <a:schemeClr val="bg2"/>
                </a:solidFill>
                <a:latin typeface="+mj-lt"/>
              </a:rPr>
              <a:t>novari.no</a:t>
            </a:r>
          </a:p>
        </p:txBody>
      </p:sp>
      <p:pic>
        <p:nvPicPr>
          <p:cNvPr id="8" name="Logo IKS">
            <a:extLst>
              <a:ext uri="{FF2B5EF4-FFF2-40B4-BE49-F238E27FC236}">
                <a16:creationId xmlns:a16="http://schemas.microsoft.com/office/drawing/2014/main" id="{53497244-27C7-16A2-EA52-001C53D8B2D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8228" y="5755162"/>
            <a:ext cx="1788612" cy="284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618323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steside 2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5B34663-0A6E-97EA-4D81-3C1F5FB5F8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EC3EA0F6-6A5D-4E35-ABF5-67FED8BA971E}" type="datetime1">
              <a:rPr lang="nb-NO" smtClean="0"/>
              <a:t>15.01.2026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15ED4C0-BFF2-F2FA-A1B9-3F66CF41A9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endParaRPr lang="nb-NO" dirty="0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7BC977A-99F0-CB54-A5A3-F8AADB73A0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BE2ACD00-28B2-4D17-A930-2C9F8441C7CA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10" name="Tittel 1">
            <a:extLst>
              <a:ext uri="{FF2B5EF4-FFF2-40B4-BE49-F238E27FC236}">
                <a16:creationId xmlns:a16="http://schemas.microsoft.com/office/drawing/2014/main" id="{83380194-61E0-45B7-1337-C8485E2935B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-675159"/>
            <a:ext cx="10515600" cy="462434"/>
          </a:xfrm>
        </p:spPr>
        <p:txBody>
          <a:bodyPr anchor="b" anchorCtr="0">
            <a:normAutofit/>
          </a:bodyPr>
          <a:lstStyle>
            <a:lvl1pPr>
              <a:defRPr sz="2600">
                <a:solidFill>
                  <a:schemeClr val="tx1"/>
                </a:solidFill>
              </a:defRPr>
            </a:lvl1pPr>
          </a:lstStyle>
          <a:p>
            <a:r>
              <a:rPr lang="nb-NO" dirty="0"/>
              <a:t>Tittel for universell utforming</a:t>
            </a:r>
          </a:p>
        </p:txBody>
      </p: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507369BB-60D8-A2E8-DEF9-A15E633BAF0D}"/>
              </a:ext>
            </a:extLst>
          </p:cNvPr>
          <p:cNvSpPr txBox="1"/>
          <p:nvPr userDrawn="1"/>
        </p:nvSpPr>
        <p:spPr>
          <a:xfrm>
            <a:off x="1033305" y="821690"/>
            <a:ext cx="2529046" cy="961802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/>
          <a:p>
            <a:pPr algn="l"/>
            <a:r>
              <a:rPr lang="nb-NO" sz="1250" dirty="0">
                <a:solidFill>
                  <a:schemeClr val="accent1"/>
                </a:solidFill>
                <a:latin typeface="+mj-lt"/>
              </a:rPr>
              <a:t>Deltabygget</a:t>
            </a:r>
          </a:p>
          <a:p>
            <a:pPr algn="l"/>
            <a:r>
              <a:rPr lang="nb-NO" sz="1250" dirty="0">
                <a:solidFill>
                  <a:schemeClr val="accent1"/>
                </a:solidFill>
                <a:latin typeface="+mj-lt"/>
              </a:rPr>
              <a:t>Kjølnes Ring 30,</a:t>
            </a:r>
          </a:p>
          <a:p>
            <a:pPr algn="l"/>
            <a:r>
              <a:rPr lang="nb-NO" sz="1250" dirty="0">
                <a:solidFill>
                  <a:schemeClr val="accent1"/>
                </a:solidFill>
                <a:latin typeface="+mj-lt"/>
              </a:rPr>
              <a:t>3918 Porsgrunn</a:t>
            </a:r>
          </a:p>
          <a:p>
            <a:pPr algn="l"/>
            <a:endParaRPr lang="nb-NO" sz="1250" dirty="0">
              <a:solidFill>
                <a:schemeClr val="accent1"/>
              </a:solidFill>
              <a:latin typeface="+mj-lt"/>
            </a:endParaRPr>
          </a:p>
          <a:p>
            <a:pPr algn="l"/>
            <a:r>
              <a:rPr lang="nb-NO" sz="1250" dirty="0">
                <a:solidFill>
                  <a:schemeClr val="accent1"/>
                </a:solidFill>
                <a:latin typeface="+mj-lt"/>
              </a:rPr>
              <a:t>novari.no</a:t>
            </a:r>
          </a:p>
        </p:txBody>
      </p:sp>
      <p:pic>
        <p:nvPicPr>
          <p:cNvPr id="8" name="Logo IKS">
            <a:extLst>
              <a:ext uri="{FF2B5EF4-FFF2-40B4-BE49-F238E27FC236}">
                <a16:creationId xmlns:a16="http://schemas.microsoft.com/office/drawing/2014/main" id="{53497244-27C7-16A2-EA52-001C53D8B2D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8228" y="5755162"/>
            <a:ext cx="1788612" cy="284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21002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steside 3 med bil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5B34663-0A6E-97EA-4D81-3C1F5FB5F8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BCB04576-09F0-4EF3-93DC-189F94A212E3}" type="datetime1">
              <a:rPr lang="nb-NO" smtClean="0"/>
              <a:t>15.01.2026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15ED4C0-BFF2-F2FA-A1B9-3F66CF41A9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endParaRPr lang="nb-NO" dirty="0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7BC977A-99F0-CB54-A5A3-F8AADB73A0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BE2ACD00-28B2-4D17-A930-2C9F8441C7CA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10" name="Tittel 1">
            <a:extLst>
              <a:ext uri="{FF2B5EF4-FFF2-40B4-BE49-F238E27FC236}">
                <a16:creationId xmlns:a16="http://schemas.microsoft.com/office/drawing/2014/main" id="{83380194-61E0-45B7-1337-C8485E2935B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-675159"/>
            <a:ext cx="10515600" cy="462434"/>
          </a:xfrm>
        </p:spPr>
        <p:txBody>
          <a:bodyPr anchor="b" anchorCtr="0">
            <a:normAutofit/>
          </a:bodyPr>
          <a:lstStyle>
            <a:lvl1pPr>
              <a:defRPr sz="2600">
                <a:solidFill>
                  <a:schemeClr val="tx1"/>
                </a:solidFill>
              </a:defRPr>
            </a:lvl1pPr>
          </a:lstStyle>
          <a:p>
            <a:r>
              <a:rPr lang="nb-NO" dirty="0"/>
              <a:t>Tittel for universell utforming</a:t>
            </a:r>
          </a:p>
        </p:txBody>
      </p: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507369BB-60D8-A2E8-DEF9-A15E633BAF0D}"/>
              </a:ext>
            </a:extLst>
          </p:cNvPr>
          <p:cNvSpPr txBox="1"/>
          <p:nvPr userDrawn="1"/>
        </p:nvSpPr>
        <p:spPr>
          <a:xfrm>
            <a:off x="1033305" y="821690"/>
            <a:ext cx="2529046" cy="961802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/>
          <a:p>
            <a:pPr algn="l"/>
            <a:r>
              <a:rPr lang="nb-NO" sz="1250" dirty="0">
                <a:solidFill>
                  <a:schemeClr val="accent1"/>
                </a:solidFill>
                <a:latin typeface="+mj-lt"/>
              </a:rPr>
              <a:t>Deltabygget</a:t>
            </a:r>
          </a:p>
          <a:p>
            <a:pPr algn="l"/>
            <a:r>
              <a:rPr lang="nb-NO" sz="1250" dirty="0">
                <a:solidFill>
                  <a:schemeClr val="accent1"/>
                </a:solidFill>
                <a:latin typeface="+mj-lt"/>
              </a:rPr>
              <a:t>Kjølnes Ring 30,</a:t>
            </a:r>
          </a:p>
          <a:p>
            <a:pPr algn="l"/>
            <a:r>
              <a:rPr lang="nb-NO" sz="1250" dirty="0">
                <a:solidFill>
                  <a:schemeClr val="accent1"/>
                </a:solidFill>
                <a:latin typeface="+mj-lt"/>
              </a:rPr>
              <a:t>3918 Porsgrunn</a:t>
            </a:r>
          </a:p>
          <a:p>
            <a:pPr algn="l"/>
            <a:endParaRPr lang="nb-NO" sz="1250" dirty="0">
              <a:solidFill>
                <a:schemeClr val="accent1"/>
              </a:solidFill>
              <a:latin typeface="+mj-lt"/>
            </a:endParaRPr>
          </a:p>
          <a:p>
            <a:pPr algn="l"/>
            <a:r>
              <a:rPr lang="nb-NO" sz="1250" dirty="0">
                <a:solidFill>
                  <a:schemeClr val="accent1"/>
                </a:solidFill>
                <a:latin typeface="+mj-lt"/>
              </a:rPr>
              <a:t>novari.no</a:t>
            </a:r>
          </a:p>
        </p:txBody>
      </p:sp>
      <p:pic>
        <p:nvPicPr>
          <p:cNvPr id="8" name="Logo IKS">
            <a:extLst>
              <a:ext uri="{FF2B5EF4-FFF2-40B4-BE49-F238E27FC236}">
                <a16:creationId xmlns:a16="http://schemas.microsoft.com/office/drawing/2014/main" id="{53497244-27C7-16A2-EA52-001C53D8B2D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8228" y="5755162"/>
            <a:ext cx="1788612" cy="284014"/>
          </a:xfrm>
          <a:prstGeom prst="rect">
            <a:avLst/>
          </a:prstGeom>
        </p:spPr>
      </p:pic>
      <p:sp>
        <p:nvSpPr>
          <p:cNvPr id="7" name="Plassholder for bilde 15">
            <a:extLst>
              <a:ext uri="{FF2B5EF4-FFF2-40B4-BE49-F238E27FC236}">
                <a16:creationId xmlns:a16="http://schemas.microsoft.com/office/drawing/2014/main" id="{1837FF05-A2F0-F287-DEE3-CB00A8F6ED93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707066" y="804190"/>
            <a:ext cx="5976934" cy="5240128"/>
          </a:xfrm>
          <a:custGeom>
            <a:avLst/>
            <a:gdLst>
              <a:gd name="connsiteX0" fmla="*/ 4770250 w 5976934"/>
              <a:gd name="connsiteY0" fmla="*/ 0 h 5240128"/>
              <a:gd name="connsiteX1" fmla="*/ 5976934 w 5976934"/>
              <a:gd name="connsiteY1" fmla="*/ 0 h 5240128"/>
              <a:gd name="connsiteX2" fmla="*/ 5976934 w 5976934"/>
              <a:gd name="connsiteY2" fmla="*/ 5240128 h 5240128"/>
              <a:gd name="connsiteX3" fmla="*/ 2617204 w 5976934"/>
              <a:gd name="connsiteY3" fmla="*/ 5240128 h 5240128"/>
              <a:gd name="connsiteX4" fmla="*/ 0 w 5976934"/>
              <a:gd name="connsiteY4" fmla="*/ 2622923 h 5240128"/>
              <a:gd name="connsiteX5" fmla="*/ 2617204 w 5976934"/>
              <a:gd name="connsiteY5" fmla="*/ 5719 h 5240128"/>
              <a:gd name="connsiteX6" fmla="*/ 4770250 w 5976934"/>
              <a:gd name="connsiteY6" fmla="*/ 5719 h 52401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976934" h="5240128">
                <a:moveTo>
                  <a:pt x="4770250" y="0"/>
                </a:moveTo>
                <a:lnTo>
                  <a:pt x="5976934" y="0"/>
                </a:lnTo>
                <a:lnTo>
                  <a:pt x="5976934" y="5240128"/>
                </a:lnTo>
                <a:lnTo>
                  <a:pt x="2617204" y="5240128"/>
                </a:lnTo>
                <a:cubicBezTo>
                  <a:pt x="1171737" y="5240128"/>
                  <a:pt x="0" y="4068391"/>
                  <a:pt x="0" y="2622923"/>
                </a:cubicBezTo>
                <a:cubicBezTo>
                  <a:pt x="0" y="1177456"/>
                  <a:pt x="1171737" y="5719"/>
                  <a:pt x="2617204" y="5719"/>
                </a:cubicBezTo>
                <a:lnTo>
                  <a:pt x="4770250" y="5719"/>
                </a:lnTo>
                <a:close/>
              </a:path>
            </a:pathLst>
          </a:custGeom>
          <a:solidFill>
            <a:srgbClr val="EFD8B8"/>
          </a:solidFill>
        </p:spPr>
        <p:txBody>
          <a:bodyPr wrap="square" anchor="ctr" anchorCtr="1">
            <a:noAutofit/>
          </a:bodyPr>
          <a:lstStyle>
            <a:lvl1pPr marL="0" indent="0">
              <a:buNone/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nb-NO" noProof="0" dirty="0"/>
              <a:t>Klikk på ikonet eller dra inn en bildefil for å legge til et bilde. </a:t>
            </a:r>
            <a:br>
              <a:rPr lang="nb-NO" noProof="0" dirty="0"/>
            </a:br>
            <a:r>
              <a:rPr lang="nb-NO" noProof="0" dirty="0"/>
              <a:t>Juster utsnittet på Bildeformat-fanen &gt; Beskjær.</a:t>
            </a:r>
          </a:p>
        </p:txBody>
      </p:sp>
    </p:spTree>
    <p:extLst>
      <p:ext uri="{BB962C8B-B14F-4D97-AF65-F5344CB8AC3E}">
        <p14:creationId xmlns:p14="http://schemas.microsoft.com/office/powerpoint/2010/main" val="22487327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2.sv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oolsToo_Slide" descr="ToolsToo_Slide">
            <a:extLst>
              <a:ext uri="{FF2B5EF4-FFF2-40B4-BE49-F238E27FC236}">
                <a16:creationId xmlns:a16="http://schemas.microsoft.com/office/drawing/2014/main" id="{E5F952EC-FDB5-F7A6-F33B-4D1A4639105B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3175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 cap="flat" cmpd="sng" algn="ctr">
                <a:solidFill>
                  <a:schemeClr val="accent1">
                    <a:shade val="15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900"/>
          </a:p>
        </p:txBody>
      </p:sp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3B7D64C1-85CD-7C67-0948-3FF0CDB34F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9494" y="1467905"/>
            <a:ext cx="10154444" cy="769442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endParaRPr lang="nb-NO" dirty="0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00C49E59-D3F7-2BEB-91C8-C723726A9C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29494" y="2744788"/>
            <a:ext cx="10154444" cy="329485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DBB5651-E3BC-2F1B-F6E9-850B8CEE922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317566" y="6348715"/>
            <a:ext cx="1220688" cy="15388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r" fontAlgn="ctr">
              <a:defRPr sz="1000">
                <a:solidFill>
                  <a:schemeClr val="accent1"/>
                </a:solidFill>
                <a:latin typeface="+mj-lt"/>
              </a:defRPr>
            </a:lvl1pPr>
          </a:lstStyle>
          <a:p>
            <a:fld id="{05D76435-751D-42DF-A8C1-42355B8279CF}" type="datetime1">
              <a:rPr lang="nb-NO" smtClean="0"/>
              <a:t>15.01.2026</a:t>
            </a:fld>
            <a:endParaRPr lang="nb-NO" dirty="0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F26BCF2-BF13-78A8-38A6-6FE7B032C3F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562350" y="6348715"/>
            <a:ext cx="5067300" cy="15388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ctr">
              <a:defRPr sz="1000">
                <a:solidFill>
                  <a:schemeClr val="accent1"/>
                </a:solidFill>
                <a:latin typeface="+mj-lt"/>
              </a:defRPr>
            </a:lvl1pPr>
          </a:lstStyle>
          <a:p>
            <a:endParaRPr lang="nb-NO" dirty="0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377FA799-8EE6-52E9-3D45-86CA6A6A2AB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92460" y="6348715"/>
            <a:ext cx="391477" cy="15388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r">
              <a:defRPr sz="1000">
                <a:solidFill>
                  <a:schemeClr val="accent1"/>
                </a:solidFill>
                <a:latin typeface="Inter Medium" panose="02000603000000020004" pitchFamily="2" charset="0"/>
                <a:ea typeface="Inter Medium" panose="02000603000000020004" pitchFamily="2" charset="0"/>
                <a:cs typeface="Inter Medium" panose="02000603000000020004" pitchFamily="2" charset="0"/>
              </a:defRPr>
            </a:lvl1pPr>
          </a:lstStyle>
          <a:p>
            <a:fld id="{BE2ACD00-28B2-4D17-A930-2C9F8441C7CA}" type="slidenum">
              <a:rPr lang="nb-NO" smtClean="0"/>
              <a:pPr/>
              <a:t>‹#›</a:t>
            </a:fld>
            <a:endParaRPr lang="nb-NO" dirty="0"/>
          </a:p>
        </p:txBody>
      </p:sp>
      <p:pic>
        <p:nvPicPr>
          <p:cNvPr id="14" name="Logo">
            <a:extLst>
              <a:ext uri="{FF2B5EF4-FFF2-40B4-BE49-F238E27FC236}">
                <a16:creationId xmlns:a16="http://schemas.microsoft.com/office/drawing/2014/main" id="{82BD807B-F445-55C1-53A2-E0144038F6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1032363" y="6364781"/>
            <a:ext cx="558200" cy="113808"/>
          </a:xfrm>
          <a:prstGeom prst="rect">
            <a:avLst/>
          </a:prstGeom>
        </p:spPr>
      </p:pic>
      <p:sp>
        <p:nvSpPr>
          <p:cNvPr id="7" name="FontEmbed">
            <a:extLst>
              <a:ext uri="{FF2B5EF4-FFF2-40B4-BE49-F238E27FC236}">
                <a16:creationId xmlns:a16="http://schemas.microsoft.com/office/drawing/2014/main" id="{D4329A7F-131B-ABEB-EF2C-D071C6E8BA96}"/>
              </a:ext>
            </a:extLst>
          </p:cNvPr>
          <p:cNvSpPr txBox="1"/>
          <p:nvPr userDrawn="1"/>
        </p:nvSpPr>
        <p:spPr>
          <a:xfrm>
            <a:off x="12267398" y="110691"/>
            <a:ext cx="1578543" cy="769441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/>
          <a:p>
            <a:pPr algn="l"/>
            <a:r>
              <a:rPr lang="en-US" sz="1000" dirty="0">
                <a:solidFill>
                  <a:schemeClr val="accent1"/>
                </a:solidFill>
              </a:rPr>
              <a:t>Inter Regular</a:t>
            </a:r>
          </a:p>
          <a:p>
            <a:pPr algn="l"/>
            <a:r>
              <a:rPr lang="en-US" sz="1000" b="0" dirty="0">
                <a:solidFill>
                  <a:schemeClr val="accent1"/>
                </a:solidFill>
                <a:latin typeface="Inter SemiBold" panose="02000703000000020004" pitchFamily="2" charset="0"/>
                <a:ea typeface="Inter SemiBold" panose="02000703000000020004" pitchFamily="2" charset="0"/>
                <a:cs typeface="Inter SemiBold" panose="02000703000000020004" pitchFamily="2" charset="0"/>
              </a:rPr>
              <a:t>Inter </a:t>
            </a:r>
            <a:r>
              <a:rPr lang="en-US" sz="1000" b="0" dirty="0" err="1">
                <a:solidFill>
                  <a:schemeClr val="accent1"/>
                </a:solidFill>
                <a:latin typeface="Inter SemiBold" panose="02000703000000020004" pitchFamily="2" charset="0"/>
                <a:ea typeface="Inter SemiBold" panose="02000703000000020004" pitchFamily="2" charset="0"/>
                <a:cs typeface="Inter SemiBold" panose="02000703000000020004" pitchFamily="2" charset="0"/>
              </a:rPr>
              <a:t>SemiBold</a:t>
            </a:r>
            <a:endParaRPr lang="en-US" sz="1000" b="0" dirty="0">
              <a:solidFill>
                <a:schemeClr val="accent1"/>
              </a:solidFill>
              <a:latin typeface="Inter SemiBold" panose="02000703000000020004" pitchFamily="2" charset="0"/>
              <a:ea typeface="Inter SemiBold" panose="02000703000000020004" pitchFamily="2" charset="0"/>
              <a:cs typeface="Inter SemiBold" panose="02000703000000020004" pitchFamily="2" charset="0"/>
            </a:endParaRPr>
          </a:p>
          <a:p>
            <a:pPr algn="l"/>
            <a:r>
              <a:rPr lang="en-US" sz="1000" i="1" dirty="0">
                <a:solidFill>
                  <a:schemeClr val="accent1"/>
                </a:solidFill>
              </a:rPr>
              <a:t>Inter Italic</a:t>
            </a:r>
          </a:p>
          <a:p>
            <a:pPr algn="l"/>
            <a:r>
              <a:rPr lang="en-US" sz="1000" dirty="0">
                <a:solidFill>
                  <a:schemeClr val="accent1"/>
                </a:solidFill>
                <a:latin typeface="Inter Medium" panose="02000603000000020004" pitchFamily="2" charset="0"/>
                <a:ea typeface="Inter Medium" panose="02000603000000020004" pitchFamily="2" charset="0"/>
                <a:cs typeface="Inter Medium" panose="02000603000000020004" pitchFamily="2" charset="0"/>
              </a:rPr>
              <a:t>Inter Medium</a:t>
            </a:r>
          </a:p>
          <a:p>
            <a:pPr algn="l"/>
            <a:r>
              <a:rPr lang="en-US" sz="1000" dirty="0">
                <a:solidFill>
                  <a:schemeClr val="accent1"/>
                </a:solidFill>
                <a:latin typeface="Brockmann" pitchFamily="50" charset="0"/>
              </a:rPr>
              <a:t>Brockmann	</a:t>
            </a:r>
            <a:endParaRPr lang="nb-NO" sz="1000" dirty="0" err="1">
              <a:solidFill>
                <a:schemeClr val="accent1"/>
              </a:solidFill>
              <a:latin typeface="Brockmann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43619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49" r:id="rId2"/>
    <p:sldLayoutId id="2147483677" r:id="rId3"/>
    <p:sldLayoutId id="2147483652" r:id="rId4"/>
    <p:sldLayoutId id="2147483650" r:id="rId5"/>
    <p:sldLayoutId id="2147483657" r:id="rId6"/>
    <p:sldLayoutId id="2147483658" r:id="rId7"/>
    <p:sldLayoutId id="2147483660" r:id="rId8"/>
    <p:sldLayoutId id="2147483661" r:id="rId9"/>
    <p:sldLayoutId id="2147483662" r:id="rId10"/>
    <p:sldLayoutId id="2147483663" r:id="rId11"/>
    <p:sldLayoutId id="2147483666" r:id="rId12"/>
    <p:sldLayoutId id="2147483651" r:id="rId13"/>
    <p:sldLayoutId id="2147483659" r:id="rId14"/>
    <p:sldLayoutId id="2147483668" r:id="rId15"/>
    <p:sldLayoutId id="2147483671" r:id="rId16"/>
    <p:sldLayoutId id="2147483672" r:id="rId17"/>
    <p:sldLayoutId id="2147483678" r:id="rId18"/>
    <p:sldLayoutId id="2147483675" r:id="rId19"/>
    <p:sldLayoutId id="2147483679" r:id="rId20"/>
  </p:sldLayoutIdLst>
  <p:hf hdr="0" ftr="0" dt="0"/>
  <p:txStyles>
    <p:titleStyle>
      <a:lvl1pPr algn="l" defTabSz="914400" rtl="0" eaLnBrk="1" fontAlgn="ctr" latinLnBrk="0" hangingPunct="1">
        <a:lnSpc>
          <a:spcPct val="100000"/>
        </a:lnSpc>
        <a:spcBef>
          <a:spcPct val="0"/>
        </a:spcBef>
        <a:buNone/>
        <a:defRPr sz="25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158400" indent="-158400" algn="l" defTabSz="914400" rtl="0" eaLnBrk="1" fontAlgn="ctr" latinLnBrk="0" hangingPunct="1">
        <a:lnSpc>
          <a:spcPct val="111000"/>
        </a:lnSpc>
        <a:spcBef>
          <a:spcPts val="0"/>
        </a:spcBef>
        <a:buSzPct val="120000"/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316800" indent="-157957" algn="l" defTabSz="914400" rtl="0" eaLnBrk="1" fontAlgn="ctr" latinLnBrk="0" hangingPunct="1">
        <a:lnSpc>
          <a:spcPct val="111000"/>
        </a:lnSpc>
        <a:spcBef>
          <a:spcPts val="0"/>
        </a:spcBef>
        <a:buFont typeface="Inter" panose="02000503000000020004" pitchFamily="2" charset="0"/>
        <a:buChar char="-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475200" indent="-158400" algn="l" defTabSz="914400" rtl="0" eaLnBrk="1" fontAlgn="ctr" latinLnBrk="0" hangingPunct="1">
        <a:lnSpc>
          <a:spcPct val="111000"/>
        </a:lnSpc>
        <a:spcBef>
          <a:spcPts val="0"/>
        </a:spcBef>
        <a:buSzPct val="80000"/>
        <a:buFont typeface="Courier New" panose="02070309020205020404" pitchFamily="49" charset="0"/>
        <a:buChar char="o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0" indent="0" algn="l" defTabSz="914400" rtl="0" eaLnBrk="1" fontAlgn="ctr" latinLnBrk="0" hangingPunct="1">
        <a:lnSpc>
          <a:spcPct val="111000"/>
        </a:lnSpc>
        <a:spcBef>
          <a:spcPts val="1000"/>
        </a:spcBef>
        <a:spcAft>
          <a:spcPts val="900"/>
        </a:spcAft>
        <a:buFont typeface="Arial" panose="020B0604020202020204" pitchFamily="34" charset="0"/>
        <a:buNone/>
        <a:defRPr sz="1750" kern="1200">
          <a:solidFill>
            <a:schemeClr val="accent1"/>
          </a:solidFill>
          <a:latin typeface="Inter Medium" panose="02000503000000020004" pitchFamily="2" charset="0"/>
          <a:ea typeface="Inter Medium" panose="02000503000000020004" pitchFamily="2" charset="0"/>
          <a:cs typeface="+mn-cs"/>
        </a:defRPr>
      </a:lvl4pPr>
      <a:lvl5pPr marL="0" indent="0" algn="l" defTabSz="914400" rtl="0" eaLnBrk="1" fontAlgn="ctr" latinLnBrk="0" hangingPunct="1">
        <a:lnSpc>
          <a:spcPct val="111000"/>
        </a:lnSpc>
        <a:spcBef>
          <a:spcPts val="0"/>
        </a:spcBef>
        <a:buFont typeface="Arial" panose="020B0604020202020204" pitchFamily="34" charset="0"/>
        <a:buNone/>
        <a:defRPr sz="9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fontAlgn="ctr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fontAlgn="ctr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fontAlgn="ctr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fontAlgn="ctr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fontAlgn="ctr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fontAlgn="ctr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fontAlgn="ctr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fontAlgn="ctr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fontAlgn="ctr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fontAlgn="ctr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fontAlgn="ctr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fontAlgn="ctr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fontAlgn="ctr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512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320" userDrawn="1">
          <p15:clr>
            <a:srgbClr val="9FCC3B"/>
          </p15:clr>
        </p15:guide>
        <p15:guide id="4" pos="649" userDrawn="1">
          <p15:clr>
            <a:srgbClr val="F26B43"/>
          </p15:clr>
        </p15:guide>
        <p15:guide id="5" pos="2244" userDrawn="1">
          <p15:clr>
            <a:srgbClr val="F26B43"/>
          </p15:clr>
        </p15:guide>
        <p15:guide id="6" pos="3597" userDrawn="1">
          <p15:clr>
            <a:srgbClr val="F26B43"/>
          </p15:clr>
        </p15:guide>
        <p15:guide id="7" pos="4083" userDrawn="1">
          <p15:clr>
            <a:srgbClr val="F26B43"/>
          </p15:clr>
        </p15:guide>
        <p15:guide id="8" pos="7045" userDrawn="1">
          <p15:clr>
            <a:srgbClr val="F26B43"/>
          </p15:clr>
        </p15:guide>
        <p15:guide id="9" orient="horz" pos="2153" userDrawn="1">
          <p15:clr>
            <a:srgbClr val="F26B43"/>
          </p15:clr>
        </p15:guide>
        <p15:guide id="10" orient="horz" pos="923" userDrawn="1">
          <p15:clr>
            <a:srgbClr val="F26B43"/>
          </p15:clr>
        </p15:guide>
        <p15:guide id="11" orient="horz" pos="1333" userDrawn="1">
          <p15:clr>
            <a:srgbClr val="F26B43"/>
          </p15:clr>
        </p15:guide>
        <p15:guide id="12" orient="horz" pos="1743" userDrawn="1">
          <p15:clr>
            <a:srgbClr val="F26B43"/>
          </p15:clr>
        </p15:guide>
        <p15:guide id="13" orient="horz" pos="2570" userDrawn="1">
          <p15:clr>
            <a:srgbClr val="F26B43"/>
          </p15:clr>
        </p15:guide>
        <p15:guide id="14" orient="horz" pos="2980" userDrawn="1">
          <p15:clr>
            <a:srgbClr val="F26B43"/>
          </p15:clr>
        </p15:guide>
        <p15:guide id="15" orient="horz" pos="3390" userDrawn="1">
          <p15:clr>
            <a:srgbClr val="F26B43"/>
          </p15:clr>
        </p15:guide>
        <p15:guide id="16" orient="horz" pos="3806" userDrawn="1">
          <p15:clr>
            <a:srgbClr val="F26B43"/>
          </p15:clr>
        </p15:guide>
        <p15:guide id="17" orient="horz" pos="4080" userDrawn="1">
          <p15:clr>
            <a:srgbClr val="9FCC3B"/>
          </p15:clr>
        </p15:guide>
        <p15:guide id="18" orient="horz" pos="240" userDrawn="1">
          <p15:clr>
            <a:srgbClr val="9FCC3B"/>
          </p15:clr>
        </p15:guide>
        <p15:guide id="19" pos="7360" userDrawn="1">
          <p15:clr>
            <a:srgbClr val="9FCC3B"/>
          </p15:clr>
        </p15:guide>
        <p15:guide id="20" pos="545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novari-iks.atlassian.net/wiki/spaces/informasjonsmodellen/pages/1632960590/Oppgradere+til+versjon+4+av+FINT+informasjonsmodell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4.jpg"/><Relationship Id="rId5" Type="http://schemas.openxmlformats.org/officeDocument/2006/relationships/hyperlink" Target="https://www.nuget.org/profiles/FINTLabs" TargetMode="External"/><Relationship Id="rId4" Type="http://schemas.openxmlformats.org/officeDocument/2006/relationships/hyperlink" Target="https://repo.fintlabs.no/#/releases/no/novari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FINTLabs/vigobas-fint-edu-ma/releases/tag/1.12.0" TargetMode="External"/><Relationship Id="rId2" Type="http://schemas.openxmlformats.org/officeDocument/2006/relationships/hyperlink" Target="https://eur05.safelinks.protection.outlook.com/?url=https%3A%2F%2Fgithub.com%2FFINTLabs%2Fvigobas-fint-edu-ma%2Ftree%2Fmaster%3Ftab%3Dreadme-ov-file%23version-1120&amp;data=05%7C02%7Cmaria.kristoffersen%40novari.no%7C32146e18db3b4774c64a08de3ed4a21e%7C7a9b9be617a94bbdbd7fa1ed06b90709%7C0%7C0%7C639017280124193413%7CUnknown%7CTWFpbGZsb3d8eyJFbXB0eU1hcGkiOnRydWUsIlYiOiIwLjAuMDAwMCIsIlAiOiJXaW4zMiIsIkFOIjoiTWFpbCIsIldUIjoyfQ%3D%3D%7C0%7C%7C%7C&amp;sdata=YLaXG6wOfKCNdXcsdjBw7S75oPJHNrpwoAeCFb%2F%2B5kU%3D&amp;reserved=0" TargetMode="External"/><Relationship Id="rId1" Type="http://schemas.openxmlformats.org/officeDocument/2006/relationships/slideLayout" Target="../slideLayouts/slideLayout5.xml"/><Relationship Id="rId5" Type="http://schemas.openxmlformats.org/officeDocument/2006/relationships/hyperlink" Target="https://eur05.safelinks.protection.outlook.com/?url=https%3A%2F%2Fgithub.com%2FFINTLabs%2Fvigobas-fint-hr-ma%2Freleases%2Ftag%2F1.9.0&amp;data=05%7C02%7Cmaria.kristoffersen%40novari.no%7C32146e18db3b4774c64a08de3ed4a21e%7C7a9b9be617a94bbdbd7fa1ed06b90709%7C0%7C0%7C639017280124158915%7CUnknown%7CTWFpbGZsb3d8eyJFbXB0eU1hcGkiOnRydWUsIlYiOiIwLjAuMDAwMCIsIlAiOiJXaW4zMiIsIkFOIjoiTWFpbCIsIldUIjoyfQ%3D%3D%7C0%7C%7C%7C&amp;sdata=4ifaTZb15k%2F9WyKdKrYaqrZc0%2F%2FzNPsJVbpa17cP07s%3D&amp;reserved=0" TargetMode="External"/><Relationship Id="rId4" Type="http://schemas.openxmlformats.org/officeDocument/2006/relationships/hyperlink" Target="https://eur05.safelinks.protection.outlook.com/?url=https%3A%2F%2Fgithub.com%2FFINTLabs%2Fvigobas-fint-hr-ma%3Ftab%3Dreadme-ov-file%23version-190&amp;data=05%7C02%7Cmaria.kristoffersen%40novari.no%7C32146e18db3b4774c64a08de3ed4a21e%7C7a9b9be617a94bbdbd7fa1ed06b90709%7C0%7C0%7C639017280124129296%7CUnknown%7CTWFpbGZsb3d8eyJFbXB0eU1hcGkiOnRydWUsIlYiOiIwLjAuMDAwMCIsIlAiOiJXaW4zMiIsIkFOIjoiTWFpbCIsIldUIjoyfQ%3D%3D%7C0%7C%7C%7C&amp;sdata=b7pR4jR7444yv8VIBWjz78bfwlo8hBP03QX2bJ9VHLU%3D&amp;reserved=0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novari.no/prosjekter/informasjonsmodell-versjon-4-0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5">
            <a:extLst>
              <a:ext uri="{FF2B5EF4-FFF2-40B4-BE49-F238E27FC236}">
                <a16:creationId xmlns:a16="http://schemas.microsoft.com/office/drawing/2014/main" id="{F6E98DDF-52CB-395C-FA18-030EEA07B6E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29493" y="2120633"/>
            <a:ext cx="8804619" cy="1846659"/>
          </a:xfrm>
        </p:spPr>
        <p:txBody>
          <a:bodyPr/>
          <a:lstStyle/>
          <a:p>
            <a:r>
              <a:rPr lang="nb-NO" sz="4000" dirty="0"/>
              <a:t>Statusmøte </a:t>
            </a:r>
            <a:br>
              <a:rPr lang="nb-NO" sz="4000" dirty="0"/>
            </a:br>
            <a:r>
              <a:rPr lang="nb-NO" sz="4000" dirty="0"/>
              <a:t>Informasjonsmodell v.4. </a:t>
            </a:r>
          </a:p>
        </p:txBody>
      </p:sp>
      <p:sp>
        <p:nvSpPr>
          <p:cNvPr id="7" name="Undertittel 6">
            <a:extLst>
              <a:ext uri="{FF2B5EF4-FFF2-40B4-BE49-F238E27FC236}">
                <a16:creationId xmlns:a16="http://schemas.microsoft.com/office/drawing/2014/main" id="{4A46942D-7CC9-445F-1DAE-8529D705DC4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18984" y="824705"/>
            <a:ext cx="4684714" cy="384721"/>
          </a:xfrm>
        </p:spPr>
        <p:txBody>
          <a:bodyPr/>
          <a:lstStyle/>
          <a:p>
            <a:r>
              <a:rPr lang="nb-NO" dirty="0"/>
              <a:t>15.01.26/Teams</a:t>
            </a:r>
          </a:p>
        </p:txBody>
      </p:sp>
      <p:sp>
        <p:nvSpPr>
          <p:cNvPr id="8" name="Plassholder for lysbildenummer 7">
            <a:extLst>
              <a:ext uri="{FF2B5EF4-FFF2-40B4-BE49-F238E27FC236}">
                <a16:creationId xmlns:a16="http://schemas.microsoft.com/office/drawing/2014/main" id="{E096D3B8-A2D2-D945-F276-AF1F38E5F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pPr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976069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FFC7C91-5A41-1CF3-8286-5D6B623C3C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29494" y="1976629"/>
            <a:ext cx="4507706" cy="2895250"/>
          </a:xfrm>
        </p:spPr>
        <p:txBody>
          <a:bodyPr/>
          <a:lstStyle/>
          <a:p>
            <a:br>
              <a:rPr lang="nb-NO" sz="2800" dirty="0"/>
            </a:br>
            <a:r>
              <a:rPr lang="nb-NO" sz="2400" dirty="0"/>
              <a:t>1. </a:t>
            </a:r>
            <a:r>
              <a:rPr lang="nb-NO" sz="2400" dirty="0">
                <a:latin typeface="Brockmann"/>
              </a:rPr>
              <a:t>Status fra </a:t>
            </a:r>
            <a:r>
              <a:rPr lang="nb-NO" sz="2400" dirty="0" err="1">
                <a:latin typeface="Brockmann"/>
              </a:rPr>
              <a:t>Novari</a:t>
            </a:r>
            <a:br>
              <a:rPr lang="nb-NO" sz="2400" dirty="0"/>
            </a:br>
            <a:r>
              <a:rPr lang="nb-NO" sz="2400" dirty="0"/>
              <a:t>2.</a:t>
            </a:r>
            <a:r>
              <a:rPr lang="nb-NO" sz="2400" dirty="0">
                <a:latin typeface="Brockmann"/>
              </a:rPr>
              <a:t>Status fra fylkene</a:t>
            </a:r>
            <a:br>
              <a:rPr lang="nb-NO" sz="2400" dirty="0">
                <a:latin typeface="Brockmann"/>
              </a:rPr>
            </a:br>
            <a:r>
              <a:rPr lang="nb-NO" sz="2400" dirty="0">
                <a:latin typeface="Brockmann"/>
              </a:rPr>
              <a:t>4. Eventuelt</a:t>
            </a:r>
            <a:br>
              <a:rPr lang="nb-NO" sz="2800" dirty="0"/>
            </a:br>
            <a:endParaRPr lang="nb-NO" sz="2800" dirty="0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3C987CC8-815A-044A-CA63-D8BBE41B11F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sz="3200" dirty="0"/>
              <a:t>Agenda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177A98D9-F5A9-3209-A051-AAA3415BE6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pPr/>
              <a:t>2</a:t>
            </a:fld>
            <a:endParaRPr lang="nb-NO"/>
          </a:p>
        </p:txBody>
      </p:sp>
      <p:pic>
        <p:nvPicPr>
          <p:cNvPr id="7" name="Plassholder for bilde 6" descr="Et bilde som inneholder tekst, kart&#10;&#10;KI-generert innhold kan være feil.">
            <a:extLst>
              <a:ext uri="{FF2B5EF4-FFF2-40B4-BE49-F238E27FC236}">
                <a16:creationId xmlns:a16="http://schemas.microsoft.com/office/drawing/2014/main" id="{73224A6B-C5DD-06DF-508A-72A9E40A0641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61" r="12261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141930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2">
            <a:extLst>
              <a:ext uri="{FF2B5EF4-FFF2-40B4-BE49-F238E27FC236}">
                <a16:creationId xmlns:a16="http://schemas.microsoft.com/office/drawing/2014/main" id="{490A86C2-04E1-D5A7-EC30-1DF8F71CA7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8348" y="1467905"/>
            <a:ext cx="4680744" cy="769442"/>
          </a:xfrm>
        </p:spPr>
        <p:txBody>
          <a:bodyPr/>
          <a:lstStyle/>
          <a:p>
            <a:r>
              <a:rPr lang="nb-NO" dirty="0"/>
              <a:t>Nyeste versjoner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E6991C3F-8091-5BDC-47C0-4207A9B163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8348" y="2099515"/>
            <a:ext cx="4680744" cy="3786278"/>
          </a:xfrm>
        </p:spPr>
        <p:txBody>
          <a:bodyPr/>
          <a:lstStyle/>
          <a:p>
            <a:r>
              <a:rPr lang="nb-NO" sz="1600" dirty="0"/>
              <a:t>Informasjon: </a:t>
            </a:r>
            <a:br>
              <a:rPr lang="nb-NO" sz="1600" dirty="0"/>
            </a:br>
            <a:r>
              <a:rPr lang="nb-NO" sz="1600" u="sng" dirty="0">
                <a:hlinkClick r:id="rId3"/>
              </a:rPr>
              <a:t>https://novari-iks.atlassian.net/wiki/spaces/informasjonsmodellen/pages/1632960590/Oppgradere+til+versjon+4+av+FINT+informasjonsmodell</a:t>
            </a:r>
            <a:r>
              <a:rPr lang="nb-NO" sz="1600" dirty="0"/>
              <a:t>. </a:t>
            </a:r>
            <a:br>
              <a:rPr lang="nb-NO" sz="1600" dirty="0"/>
            </a:br>
            <a:endParaRPr lang="nb-NO" sz="1600" dirty="0"/>
          </a:p>
          <a:p>
            <a:r>
              <a:rPr lang="nb-NO" sz="1600" dirty="0"/>
              <a:t>Java: </a:t>
            </a:r>
            <a:br>
              <a:rPr lang="nb-NO" sz="1600" dirty="0"/>
            </a:br>
            <a:r>
              <a:rPr lang="nb-NO" sz="1600" dirty="0">
                <a:hlinkClick r:id="rId4" tooltip="https://repo.fintlabs.no/#/releases/no/novari"/>
              </a:rPr>
              <a:t>https://repo.fintlabs.no/#/releases/no/novari</a:t>
            </a:r>
            <a:br>
              <a:rPr lang="nb-NO" sz="1600" dirty="0"/>
            </a:br>
            <a:endParaRPr lang="nb-NO" sz="1600" u="sng" dirty="0">
              <a:solidFill>
                <a:schemeClr val="accent3"/>
              </a:solidFill>
            </a:endParaRPr>
          </a:p>
          <a:p>
            <a:r>
              <a:rPr lang="nb-NO" sz="1600" dirty="0"/>
              <a:t>C# (ny): </a:t>
            </a:r>
            <a:r>
              <a:rPr lang="nb-NO" sz="1600" dirty="0">
                <a:hlinkClick r:id="rId5" tooltip="https://www.nuget.org/profiles/fintlabs"/>
              </a:rPr>
              <a:t>https://www.nuget.org/profiles/FINTLabs</a:t>
            </a:r>
            <a:endParaRPr lang="nb-NO" sz="1600" dirty="0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B3E02F96-3390-626E-443A-FB6410D4D9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t>3</a:t>
            </a:fld>
            <a:endParaRPr lang="nb-NO"/>
          </a:p>
        </p:txBody>
      </p:sp>
      <p:pic>
        <p:nvPicPr>
          <p:cNvPr id="6" name="Bilde 5" descr="Puslespillbiter">
            <a:extLst>
              <a:ext uri="{FF2B5EF4-FFF2-40B4-BE49-F238E27FC236}">
                <a16:creationId xmlns:a16="http://schemas.microsoft.com/office/drawing/2014/main" id="{53CE461A-A69A-CA0B-F7B8-11C126427F1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1152" y="2099515"/>
            <a:ext cx="4512500" cy="3281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08678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1">
            <a:extLst>
              <a:ext uri="{FF2B5EF4-FFF2-40B4-BE49-F238E27FC236}">
                <a16:creationId xmlns:a16="http://schemas.microsoft.com/office/drawing/2014/main" id="{CB0ABD29-1C89-82CD-CB85-EFB1D89099C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13880" y="586562"/>
            <a:ext cx="4491614" cy="245373"/>
          </a:xfrm>
        </p:spPr>
        <p:txBody>
          <a:bodyPr/>
          <a:lstStyle/>
          <a:p>
            <a:r>
              <a:rPr lang="nb-NO" dirty="0"/>
              <a:t>Informasjon fra Bernt Johnsen 19 desember 2025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12BDFED-001E-313F-85A6-01C8AA7FD7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880" y="1899382"/>
            <a:ext cx="10154444" cy="4526278"/>
          </a:xfrm>
        </p:spPr>
        <p:txBody>
          <a:bodyPr/>
          <a:lstStyle/>
          <a:p>
            <a:pPr marL="0" indent="0">
              <a:buNone/>
            </a:pPr>
            <a:r>
              <a:rPr lang="nb-NO" dirty="0"/>
              <a:t>Fylkene kan nå begynne å teste de viktigste endringene som kommer i FINT 4.0 for </a:t>
            </a:r>
            <a:r>
              <a:rPr lang="nb-NO" dirty="0" err="1"/>
              <a:t>Edu</a:t>
            </a:r>
            <a:r>
              <a:rPr lang="nb-NO" dirty="0"/>
              <a:t>, ved å bruke en ny versjon av FINT </a:t>
            </a:r>
            <a:r>
              <a:rPr lang="nb-NO" dirty="0" err="1"/>
              <a:t>Edu</a:t>
            </a:r>
            <a:r>
              <a:rPr lang="nb-NO" dirty="0"/>
              <a:t> MA som fortsatt er basert på informasjonsmodell 3.x.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/>
              <a:t>NB: Dette er </a:t>
            </a:r>
            <a:r>
              <a:rPr lang="nb-NO" b="1" dirty="0"/>
              <a:t>ikke FINT 4.0</a:t>
            </a:r>
            <a:r>
              <a:rPr lang="nb-NO" dirty="0"/>
              <a:t>, men en </a:t>
            </a:r>
            <a:r>
              <a:rPr lang="nb-NO" b="1" dirty="0"/>
              <a:t>forberedende testversjon</a:t>
            </a:r>
            <a:r>
              <a:rPr lang="nb-NO" dirty="0"/>
              <a:t> som gir nesten samme funksjonelle endringer.</a:t>
            </a:r>
          </a:p>
          <a:p>
            <a:endParaRPr lang="nb-NO" dirty="0"/>
          </a:p>
          <a:p>
            <a:pPr marL="0" indent="0">
              <a:buNone/>
            </a:pPr>
            <a:r>
              <a:rPr lang="nb-NO" b="1" dirty="0"/>
              <a:t>FINT </a:t>
            </a:r>
            <a:r>
              <a:rPr lang="nb-NO" b="1" dirty="0" err="1"/>
              <a:t>Edu</a:t>
            </a:r>
            <a:r>
              <a:rPr lang="nb-NO" b="1" dirty="0"/>
              <a:t> MA:</a:t>
            </a:r>
          </a:p>
          <a:p>
            <a:pPr marL="0" indent="0">
              <a:buNone/>
            </a:pPr>
            <a:r>
              <a:rPr lang="nb-NO" dirty="0" err="1"/>
              <a:t>Release</a:t>
            </a:r>
            <a:r>
              <a:rPr lang="nb-NO" dirty="0"/>
              <a:t> notes: </a:t>
            </a:r>
            <a:r>
              <a:rPr lang="nb-NO" u="sng" dirty="0">
                <a:hlinkClick r:id="rId2"/>
              </a:rPr>
              <a:t>https://github.com/FINTLabs/vigobas-fint-edu-ma/tree/master?tab=readme-ov-file#version-1120</a:t>
            </a:r>
            <a:br>
              <a:rPr lang="nb-NO" dirty="0"/>
            </a:br>
            <a:r>
              <a:rPr lang="nb-NO" dirty="0" err="1"/>
              <a:t>Nedlasting</a:t>
            </a:r>
            <a:r>
              <a:rPr lang="nb-NO" dirty="0"/>
              <a:t>: </a:t>
            </a:r>
            <a:r>
              <a:rPr lang="nb-NO" u="sng" dirty="0">
                <a:hlinkClick r:id="rId3"/>
              </a:rPr>
              <a:t>https://github.com/FINTLabs/vigobas-fint-edu-ma/releases/tag/1.12.0</a:t>
            </a:r>
            <a:endParaRPr lang="nb-NO" u="sng" dirty="0"/>
          </a:p>
          <a:p>
            <a:pPr marL="0" indent="0">
              <a:buNone/>
            </a:pPr>
            <a:endParaRPr lang="nb-NO" u="sng" dirty="0"/>
          </a:p>
          <a:p>
            <a:pPr marL="0" indent="0">
              <a:buNone/>
            </a:pPr>
            <a:r>
              <a:rPr lang="nb-NO" u="sng" dirty="0"/>
              <a:t> </a:t>
            </a:r>
            <a:r>
              <a:rPr lang="nb-NO" b="1" dirty="0"/>
              <a:t>FINT HR MA-en. </a:t>
            </a:r>
          </a:p>
          <a:p>
            <a:pPr marL="0" indent="0">
              <a:buNone/>
            </a:pPr>
            <a:r>
              <a:rPr lang="nb-NO" dirty="0" err="1"/>
              <a:t>Realease</a:t>
            </a:r>
            <a:r>
              <a:rPr lang="nb-NO" dirty="0"/>
              <a:t> notes: </a:t>
            </a:r>
            <a:r>
              <a:rPr lang="nb-NO" u="sng" dirty="0">
                <a:hlinkClick r:id="rId4"/>
              </a:rPr>
              <a:t>https://github.com/FINTLabs/vigobas-fint-hr-ma?tab=readme-ov-file#version-190</a:t>
            </a:r>
            <a:br>
              <a:rPr lang="nb-NO" dirty="0"/>
            </a:br>
            <a:r>
              <a:rPr lang="nb-NO" dirty="0" err="1"/>
              <a:t>Nedlasting</a:t>
            </a:r>
            <a:r>
              <a:rPr lang="nb-NO" dirty="0"/>
              <a:t>: </a:t>
            </a:r>
            <a:r>
              <a:rPr lang="nb-NO" u="sng" dirty="0">
                <a:hlinkClick r:id="rId5"/>
              </a:rPr>
              <a:t>https://github.com/FINTLabs/vigobas-fint-hr-ma/releases/tag/1.9.0</a:t>
            </a:r>
            <a:endParaRPr lang="nb-NO" dirty="0"/>
          </a:p>
          <a:p>
            <a:pPr lvl="1"/>
            <a:endParaRPr lang="nb-NO" dirty="0"/>
          </a:p>
          <a:p>
            <a:pPr marL="0" indent="0">
              <a:buNone/>
            </a:pPr>
            <a:r>
              <a:rPr lang="nb-NO" b="1" dirty="0"/>
              <a:t>Testmiljø og data</a:t>
            </a:r>
          </a:p>
          <a:p>
            <a:pPr marL="0" indent="0">
              <a:buNone/>
            </a:pPr>
            <a:r>
              <a:rPr lang="nb-NO" dirty="0"/>
              <a:t>- Klienter er gjort klare til test </a:t>
            </a:r>
            <a:r>
              <a:rPr lang="nb-NO" b="1" dirty="0"/>
              <a:t>fra </a:t>
            </a:r>
            <a:r>
              <a:rPr lang="nb-NO" b="1" dirty="0" err="1"/>
              <a:t>Novari</a:t>
            </a:r>
            <a:r>
              <a:rPr lang="nb-NO" b="1" dirty="0"/>
              <a:t> sin side</a:t>
            </a:r>
            <a:endParaRPr lang="nb-NO" dirty="0"/>
          </a:p>
          <a:p>
            <a:pPr marL="0" indent="0">
              <a:buNone/>
            </a:pPr>
            <a:r>
              <a:rPr lang="nb-NO" dirty="0"/>
              <a:t>- Selv om testmiljøet ikke har fullt oppdaterte data, skal det være mulig å gjennomføre tester</a:t>
            </a:r>
          </a:p>
          <a:p>
            <a:pPr marL="0" indent="0">
              <a:buNone/>
            </a:pPr>
            <a:r>
              <a:rPr lang="nb-NO" b="1" dirty="0"/>
              <a:t>- Bestilling av oppdaterte </a:t>
            </a:r>
            <a:r>
              <a:rPr lang="nb-NO" b="1" dirty="0" err="1"/>
              <a:t>testdata</a:t>
            </a:r>
            <a:r>
              <a:rPr lang="nb-NO" b="1" dirty="0"/>
              <a:t> til ITM-miljøet følger plan og skjer 20. januar</a:t>
            </a:r>
            <a:endParaRPr lang="nb-NO" dirty="0"/>
          </a:p>
          <a:p>
            <a:pPr lvl="1"/>
            <a:endParaRPr lang="nb-NO" dirty="0"/>
          </a:p>
          <a:p>
            <a:endParaRPr lang="nb-NO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2CFB9270-5E23-6CD5-7610-E610C96E38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t>4</a:t>
            </a:fld>
            <a:endParaRPr lang="nb-NO"/>
          </a:p>
        </p:txBody>
      </p:sp>
      <p:sp>
        <p:nvSpPr>
          <p:cNvPr id="5" name="Tittel 4">
            <a:extLst>
              <a:ext uri="{FF2B5EF4-FFF2-40B4-BE49-F238E27FC236}">
                <a16:creationId xmlns:a16="http://schemas.microsoft.com/office/drawing/2014/main" id="{895C43A6-511B-14AD-26CA-8D4E73C9AB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880" y="1206884"/>
            <a:ext cx="10154444" cy="769442"/>
          </a:xfrm>
        </p:spPr>
        <p:txBody>
          <a:bodyPr/>
          <a:lstStyle/>
          <a:p>
            <a:r>
              <a:rPr lang="nb-NO" dirty="0"/>
              <a:t>FINT </a:t>
            </a:r>
            <a:r>
              <a:rPr lang="nb-NO" dirty="0" err="1"/>
              <a:t>Edu</a:t>
            </a:r>
            <a:r>
              <a:rPr lang="nb-NO" dirty="0"/>
              <a:t> MA – avklaring status og testløp</a:t>
            </a:r>
          </a:p>
        </p:txBody>
      </p:sp>
    </p:spTree>
    <p:extLst>
      <p:ext uri="{BB962C8B-B14F-4D97-AF65-F5344CB8AC3E}">
        <p14:creationId xmlns:p14="http://schemas.microsoft.com/office/powerpoint/2010/main" val="30313198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92D46D-DA7E-FF70-EF84-9CBB271C25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1">
            <a:extLst>
              <a:ext uri="{FF2B5EF4-FFF2-40B4-BE49-F238E27FC236}">
                <a16:creationId xmlns:a16="http://schemas.microsoft.com/office/drawing/2014/main" id="{9374A383-09C8-929C-743B-A68AAEEC68B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33728" y="628603"/>
            <a:ext cx="1857881" cy="245373"/>
          </a:xfrm>
        </p:spPr>
        <p:txBody>
          <a:bodyPr/>
          <a:lstStyle/>
          <a:p>
            <a:r>
              <a:rPr lang="nb-NO" dirty="0"/>
              <a:t>Hva skjer 20 januar?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C486283-BDC1-38E0-7543-CE1234D7D6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9494" y="1940382"/>
            <a:ext cx="10154444" cy="4620653"/>
          </a:xfrm>
        </p:spPr>
        <p:txBody>
          <a:bodyPr/>
          <a:lstStyle/>
          <a:p>
            <a:pPr marL="0" indent="0">
              <a:buNone/>
            </a:pPr>
            <a:r>
              <a:rPr lang="nb-NO" sz="1700" dirty="0"/>
              <a:t>Team </a:t>
            </a:r>
            <a:r>
              <a:rPr lang="nb-NO" sz="1700" dirty="0" err="1"/>
              <a:t>Core</a:t>
            </a:r>
            <a:r>
              <a:rPr lang="nb-NO" sz="1700" dirty="0"/>
              <a:t> i </a:t>
            </a:r>
            <a:r>
              <a:rPr lang="nb-NO" sz="1700" dirty="0" err="1"/>
              <a:t>Novari</a:t>
            </a:r>
            <a:r>
              <a:rPr lang="nb-NO" sz="1700" dirty="0"/>
              <a:t> vil fra morgenen av, legger om sine API-tjenester til v.4.0 i Beta. </a:t>
            </a:r>
            <a:br>
              <a:rPr lang="nb-NO" sz="1700" dirty="0"/>
            </a:br>
            <a:r>
              <a:rPr lang="nb-NO" sz="1700" dirty="0"/>
              <a:t>Arbeidet er estimert til å ta 3 til 4 timer, inkludert verifisering. </a:t>
            </a:r>
          </a:p>
          <a:p>
            <a:pPr marL="0" indent="0">
              <a:buNone/>
            </a:pPr>
            <a:endParaRPr lang="nb-NO" sz="1700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nb-NO" sz="1700" dirty="0" err="1"/>
              <a:t>Core</a:t>
            </a:r>
            <a:r>
              <a:rPr lang="nb-NO" sz="1700" dirty="0"/>
              <a:t> 1 (noe risiko da bibliotekene ikke har vært oppdatert på noen år)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b-NO" sz="1700" dirty="0"/>
              <a:t>Core2 (kjører på v.4 i Alpha, uten feil).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b-NO" sz="1700" dirty="0" err="1"/>
              <a:t>GrapghQL</a:t>
            </a:r>
            <a:r>
              <a:rPr lang="nb-NO" sz="1700" dirty="0"/>
              <a:t> (noe risiko på den gamle versjonen, spesielt opp mot generering av skjema)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b-NO" sz="1700" dirty="0" err="1"/>
              <a:t>Jsonschema</a:t>
            </a:r>
            <a:endParaRPr lang="nb-NO" sz="1700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nb-NO" sz="1700" dirty="0"/>
              <a:t>(</a:t>
            </a:r>
            <a:r>
              <a:rPr lang="nb-NO" sz="1700" dirty="0" err="1"/>
              <a:t>OnerRaster</a:t>
            </a:r>
            <a:r>
              <a:rPr lang="nb-NO" sz="1700" dirty="0"/>
              <a:t>)</a:t>
            </a:r>
            <a:br>
              <a:rPr lang="nb-NO" sz="1700" dirty="0"/>
            </a:br>
            <a:endParaRPr lang="nb-NO" sz="1700" dirty="0"/>
          </a:p>
          <a:p>
            <a:pPr marL="158843" lvl="1" indent="0">
              <a:buNone/>
            </a:pPr>
            <a:r>
              <a:rPr lang="nb-NO" sz="1700" dirty="0"/>
              <a:t>Øvrige tjenester i </a:t>
            </a:r>
            <a:r>
              <a:rPr lang="nb-NO" sz="1700" dirty="0" err="1"/>
              <a:t>Novari</a:t>
            </a:r>
            <a:r>
              <a:rPr lang="nb-NO" sz="1700" dirty="0"/>
              <a:t> er ikke prioritert oppdatert i testmiljø denne datoen, men legges over fortløpende etter den 20. </a:t>
            </a:r>
          </a:p>
          <a:p>
            <a:pPr marL="158843" lvl="1" indent="0">
              <a:buNone/>
            </a:pPr>
            <a:endParaRPr lang="nb-NO" sz="1700" dirty="0"/>
          </a:p>
          <a:p>
            <a:pPr marL="158843" lvl="1" indent="0">
              <a:buNone/>
            </a:pPr>
            <a:r>
              <a:rPr lang="nb-NO" sz="1700" dirty="0"/>
              <a:t>Maria vil varsle ut på e-post til denne gruppen og på prosjektsidene til </a:t>
            </a:r>
            <a:r>
              <a:rPr lang="nb-NO" sz="1700" dirty="0" err="1"/>
              <a:t>Novari</a:t>
            </a:r>
            <a:r>
              <a:rPr lang="nb-NO" sz="1700" dirty="0"/>
              <a:t> når miljøet er klart for fylker og tredjeparter</a:t>
            </a:r>
            <a:r>
              <a:rPr lang="nb-NO" sz="1800" dirty="0"/>
              <a:t>. </a:t>
            </a:r>
          </a:p>
          <a:p>
            <a:pPr marL="158843" lvl="1" indent="0">
              <a:buNone/>
            </a:pPr>
            <a:endParaRPr lang="nb-NO" sz="1800" dirty="0"/>
          </a:p>
          <a:p>
            <a:pPr marL="158843" lvl="1" indent="0">
              <a:buNone/>
            </a:pPr>
            <a:endParaRPr lang="nb-NO" dirty="0"/>
          </a:p>
          <a:p>
            <a:endParaRPr lang="nb-NO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30637CC3-0DBD-3519-B820-DDF613969C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t>5</a:t>
            </a:fld>
            <a:endParaRPr lang="nb-NO"/>
          </a:p>
        </p:txBody>
      </p:sp>
      <p:sp>
        <p:nvSpPr>
          <p:cNvPr id="5" name="Tittel 4">
            <a:extLst>
              <a:ext uri="{FF2B5EF4-FFF2-40B4-BE49-F238E27FC236}">
                <a16:creationId xmlns:a16="http://schemas.microsoft.com/office/drawing/2014/main" id="{995D029E-CDAA-94CA-24DB-EBFB0576C6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9494" y="1170940"/>
            <a:ext cx="10154444" cy="769442"/>
          </a:xfrm>
        </p:spPr>
        <p:txBody>
          <a:bodyPr/>
          <a:lstStyle/>
          <a:p>
            <a:r>
              <a:rPr lang="nb-NO" sz="2800" dirty="0">
                <a:solidFill>
                  <a:schemeClr val="tx2"/>
                </a:solidFill>
              </a:rPr>
              <a:t>Omlegging til versjon 4.0 i Beta-miljøet starter</a:t>
            </a:r>
            <a:br>
              <a:rPr lang="nb-NO" dirty="0"/>
            </a:b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6231321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1">
            <a:extLst>
              <a:ext uri="{FF2B5EF4-FFF2-40B4-BE49-F238E27FC236}">
                <a16:creationId xmlns:a16="http://schemas.microsoft.com/office/drawing/2014/main" id="{6352B32D-4A5E-967A-930E-4DBF4D645D6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AF8207A-075C-CCF7-3594-4BF59C6489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8062" y="2137693"/>
            <a:ext cx="10154444" cy="4111368"/>
          </a:xfrm>
        </p:spPr>
        <p:txBody>
          <a:bodyPr/>
          <a:lstStyle/>
          <a:p>
            <a:pPr marL="0" indent="0">
              <a:buNone/>
            </a:pPr>
            <a:r>
              <a:rPr lang="nb-NO" sz="1600" dirty="0"/>
              <a:t>I </a:t>
            </a:r>
            <a:r>
              <a:rPr lang="nb-NO" sz="1600" b="1" dirty="0"/>
              <a:t>perioden 21 til 28 januar vil øvrige </a:t>
            </a:r>
            <a:r>
              <a:rPr lang="nb-NO" sz="1600" b="1" dirty="0" err="1"/>
              <a:t>Novari</a:t>
            </a:r>
            <a:r>
              <a:rPr lang="nb-NO" sz="1600" b="1" dirty="0"/>
              <a:t> tjenester legges over i Beta. </a:t>
            </a:r>
          </a:p>
          <a:p>
            <a:pPr marL="0" indent="0">
              <a:buNone/>
            </a:pPr>
            <a:r>
              <a:rPr lang="nb-NO" sz="1600" dirty="0"/>
              <a:t>Dette inkluderer følgende: </a:t>
            </a:r>
          </a:p>
          <a:p>
            <a:pPr marL="0" indent="0">
              <a:buNone/>
            </a:pPr>
            <a:endParaRPr lang="nb-NO" sz="1600" dirty="0"/>
          </a:p>
          <a:p>
            <a:r>
              <a:rPr lang="nb-NO" sz="1600" dirty="0"/>
              <a:t>Arkivadaptere</a:t>
            </a:r>
          </a:p>
          <a:p>
            <a:r>
              <a:rPr lang="nb-NO" sz="1600" dirty="0"/>
              <a:t>Drosjeløyve/drosjesentral</a:t>
            </a:r>
          </a:p>
          <a:p>
            <a:r>
              <a:rPr lang="nb-NO" sz="1600" dirty="0"/>
              <a:t>Fint Kulturminnevern</a:t>
            </a:r>
          </a:p>
          <a:p>
            <a:r>
              <a:rPr lang="nb-NO" sz="1600" dirty="0"/>
              <a:t>FINT Flyt</a:t>
            </a:r>
          </a:p>
          <a:p>
            <a:r>
              <a:rPr lang="nb-NO" sz="1600" dirty="0"/>
              <a:t>Fint Kontroll</a:t>
            </a:r>
          </a:p>
          <a:p>
            <a:r>
              <a:rPr lang="nb-NO" sz="1600" dirty="0"/>
              <a:t>Fint Betaling</a:t>
            </a:r>
          </a:p>
          <a:p>
            <a:r>
              <a:rPr lang="nb-NO" sz="1600" dirty="0"/>
              <a:t>FINT </a:t>
            </a:r>
            <a:r>
              <a:rPr lang="nb-NO" sz="1600" dirty="0" err="1"/>
              <a:t>Org.Monitor</a:t>
            </a:r>
            <a:endParaRPr lang="nb-NO" sz="1600" dirty="0"/>
          </a:p>
          <a:p>
            <a:r>
              <a:rPr lang="nb-NO" sz="1600" dirty="0" err="1"/>
              <a:t>Kulturtanlken</a:t>
            </a:r>
            <a:r>
              <a:rPr lang="nb-NO" sz="1600" dirty="0"/>
              <a:t> (den kulturelle skolesekken)</a:t>
            </a:r>
          </a:p>
          <a:p>
            <a:r>
              <a:rPr lang="nb-NO" sz="1600" dirty="0"/>
              <a:t>Samtykke</a:t>
            </a:r>
          </a:p>
          <a:p>
            <a:r>
              <a:rPr lang="nb-NO" sz="1600" dirty="0"/>
              <a:t>Personvern</a:t>
            </a:r>
          </a:p>
          <a:p>
            <a:r>
              <a:rPr lang="nb-NO" sz="1600" dirty="0"/>
              <a:t>OT og </a:t>
            </a:r>
            <a:r>
              <a:rPr lang="nb-NO" sz="1600"/>
              <a:t>lærling adapter</a:t>
            </a:r>
            <a:endParaRPr lang="nb-NO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DD01B3D3-E077-C7BC-57F8-D4CF78E549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t>6</a:t>
            </a:fld>
            <a:endParaRPr lang="nb-NO"/>
          </a:p>
        </p:txBody>
      </p:sp>
      <p:sp>
        <p:nvSpPr>
          <p:cNvPr id="5" name="Tittel 4">
            <a:extLst>
              <a:ext uri="{FF2B5EF4-FFF2-40B4-BE49-F238E27FC236}">
                <a16:creationId xmlns:a16="http://schemas.microsoft.com/office/drawing/2014/main" id="{A55BC63C-1010-84DD-D7FA-A8385B179C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Hvilke </a:t>
            </a:r>
            <a:r>
              <a:rPr lang="nb-NO" dirty="0" err="1"/>
              <a:t>Novari</a:t>
            </a:r>
            <a:r>
              <a:rPr lang="nb-NO" dirty="0"/>
              <a:t>-tjenester legges over i Beta etter 20 januar</a:t>
            </a:r>
          </a:p>
        </p:txBody>
      </p:sp>
    </p:spTree>
    <p:extLst>
      <p:ext uri="{BB962C8B-B14F-4D97-AF65-F5344CB8AC3E}">
        <p14:creationId xmlns:p14="http://schemas.microsoft.com/office/powerpoint/2010/main" val="41358470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1">
            <a:extLst>
              <a:ext uri="{FF2B5EF4-FFF2-40B4-BE49-F238E27FC236}">
                <a16:creationId xmlns:a16="http://schemas.microsoft.com/office/drawing/2014/main" id="{E80644F3-298A-8802-A008-67D8A5D0935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3754" y="573576"/>
            <a:ext cx="1857881" cy="245373"/>
          </a:xfrm>
        </p:spPr>
        <p:txBody>
          <a:bodyPr/>
          <a:lstStyle/>
          <a:p>
            <a:r>
              <a:rPr lang="nb-NO" dirty="0"/>
              <a:t>Hva skjer 20 januar?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709DEB8-1622-B28A-5D94-212C87F931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2349" y="1821456"/>
            <a:ext cx="10154444" cy="4527259"/>
          </a:xfrm>
        </p:spPr>
        <p:txBody>
          <a:bodyPr/>
          <a:lstStyle/>
          <a:p>
            <a:pPr marL="0" indent="0">
              <a:buNone/>
            </a:pPr>
            <a:r>
              <a:rPr lang="nb-NO" sz="1600" dirty="0"/>
              <a:t>Visma sitt nye </a:t>
            </a:r>
            <a:r>
              <a:rPr lang="nb-NO" sz="1600" dirty="0" err="1"/>
              <a:t>Core</a:t>
            </a:r>
            <a:r>
              <a:rPr lang="nb-NO" sz="1600" dirty="0"/>
              <a:t> 2 adapter er v.4 kompatibel fra start. </a:t>
            </a:r>
          </a:p>
          <a:p>
            <a:endParaRPr lang="nb-NO" sz="1600" dirty="0"/>
          </a:p>
          <a:p>
            <a:pPr marL="0" indent="0">
              <a:buNone/>
            </a:pPr>
            <a:r>
              <a:rPr lang="nb-NO" sz="1600" dirty="0" err="1"/>
              <a:t>nSchool</a:t>
            </a:r>
            <a:r>
              <a:rPr lang="nb-NO" sz="1600" dirty="0"/>
              <a:t> produksjonsdata kopieres over til InSchool ITM . </a:t>
            </a:r>
            <a:br>
              <a:rPr lang="nb-NO" sz="1600" dirty="0"/>
            </a:br>
            <a:r>
              <a:rPr lang="nb-NO" sz="1600" dirty="0"/>
              <a:t>Jobben er estimert til å ta noen timer utover ettermiddagen, den 20. </a:t>
            </a:r>
          </a:p>
          <a:p>
            <a:endParaRPr lang="nb-NO" sz="1600" dirty="0"/>
          </a:p>
          <a:p>
            <a:r>
              <a:rPr lang="nb-NO" sz="1600" dirty="0"/>
              <a:t>Deretter vil v4-relatert data legges over på Core2. </a:t>
            </a:r>
            <a:r>
              <a:rPr lang="nb-NO" sz="1600" dirty="0" err="1"/>
              <a:t>Novari</a:t>
            </a:r>
            <a:r>
              <a:rPr lang="nb-NO" sz="1600" dirty="0"/>
              <a:t> vil verifisere at dataflyten fungerer problemfritt på </a:t>
            </a:r>
            <a:r>
              <a:rPr lang="nb-NO" sz="1600" dirty="0" err="1"/>
              <a:t>Core</a:t>
            </a:r>
            <a:r>
              <a:rPr lang="nb-NO" sz="1600" dirty="0"/>
              <a:t> 2, før dataelementene slåes av i </a:t>
            </a:r>
            <a:r>
              <a:rPr lang="nb-NO" sz="1600" dirty="0" err="1"/>
              <a:t>Core</a:t>
            </a:r>
            <a:r>
              <a:rPr lang="nb-NO" sz="1600" dirty="0"/>
              <a:t> 1. </a:t>
            </a:r>
          </a:p>
          <a:p>
            <a:r>
              <a:rPr lang="nb-NO" sz="1600" dirty="0"/>
              <a:t>Når dette er verifisert, vil tilhørende klienter bli flyttet over til </a:t>
            </a:r>
            <a:r>
              <a:rPr lang="nb-NO" sz="1600" dirty="0" err="1"/>
              <a:t>Core</a:t>
            </a:r>
            <a:r>
              <a:rPr lang="nb-NO" sz="1600" dirty="0"/>
              <a:t> 2.</a:t>
            </a:r>
          </a:p>
          <a:p>
            <a:pPr lvl="1"/>
            <a:r>
              <a:rPr lang="nb-NO" sz="1600" i="1" dirty="0">
                <a:solidFill>
                  <a:schemeClr val="accent4"/>
                </a:solidFill>
              </a:rPr>
              <a:t>Med v.4 relatert data menes data som er berørt av modellendringene og som trengs for ende til ende test ute i fylkene og hos tredjeparter. </a:t>
            </a:r>
          </a:p>
          <a:p>
            <a:pPr lvl="2"/>
            <a:r>
              <a:rPr lang="nb-NO" sz="1600" dirty="0"/>
              <a:t>Teste primært de to nye objektene</a:t>
            </a:r>
            <a:r>
              <a:rPr lang="nb-NO" sz="1600" dirty="0">
                <a:solidFill>
                  <a:schemeClr val="accent2"/>
                </a:solidFill>
              </a:rPr>
              <a:t>, klasse og klassemedlemskap, som overtar for «basisgruppe»</a:t>
            </a:r>
            <a:endParaRPr lang="nb-NO" sz="1600" i="1" dirty="0"/>
          </a:p>
          <a:p>
            <a:endParaRPr lang="nb-NO" sz="1600" dirty="0"/>
          </a:p>
          <a:p>
            <a:pPr marL="0" indent="0">
              <a:buNone/>
            </a:pPr>
            <a:r>
              <a:rPr lang="nb-NO" sz="1600" dirty="0"/>
              <a:t>Alle interessenter bes avvente beskjed fra </a:t>
            </a:r>
            <a:r>
              <a:rPr lang="nb-NO" sz="1600" dirty="0" err="1"/>
              <a:t>Novari</a:t>
            </a:r>
            <a:r>
              <a:rPr lang="nb-NO" sz="1600" dirty="0"/>
              <a:t> om at InSchool ITM  og FINT Beta er klart med oppdaterte data på Core2 før testing starter. </a:t>
            </a:r>
            <a:br>
              <a:rPr lang="nb-NO" sz="1800" dirty="0"/>
            </a:br>
            <a:endParaRPr lang="nb-NO" dirty="0"/>
          </a:p>
          <a:p>
            <a:endParaRPr lang="nb-NO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19E24B33-D15C-0D80-6E35-57F2A2D5BE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t>7</a:t>
            </a:fld>
            <a:endParaRPr lang="nb-NO"/>
          </a:p>
        </p:txBody>
      </p:sp>
      <p:sp>
        <p:nvSpPr>
          <p:cNvPr id="5" name="Tittel 4">
            <a:extLst>
              <a:ext uri="{FF2B5EF4-FFF2-40B4-BE49-F238E27FC236}">
                <a16:creationId xmlns:a16="http://schemas.microsoft.com/office/drawing/2014/main" id="{60EE5F96-52B7-9953-55A8-BC049F9223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3754" y="1153118"/>
            <a:ext cx="10154444" cy="769442"/>
          </a:xfrm>
        </p:spPr>
        <p:txBody>
          <a:bodyPr/>
          <a:lstStyle/>
          <a:p>
            <a:r>
              <a:rPr lang="nb-NO" dirty="0"/>
              <a:t>Hva er Visma sin rolle (core2+v.4)</a:t>
            </a:r>
          </a:p>
        </p:txBody>
      </p:sp>
    </p:spTree>
    <p:extLst>
      <p:ext uri="{BB962C8B-B14F-4D97-AF65-F5344CB8AC3E}">
        <p14:creationId xmlns:p14="http://schemas.microsoft.com/office/powerpoint/2010/main" val="21276015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1">
            <a:extLst>
              <a:ext uri="{FF2B5EF4-FFF2-40B4-BE49-F238E27FC236}">
                <a16:creationId xmlns:a16="http://schemas.microsoft.com/office/drawing/2014/main" id="{5B9BB3B8-A069-CC16-D66B-D658DC2E5C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BEFA2D9-AFBB-2926-2E0E-B8C6A784BC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9493" y="1985098"/>
            <a:ext cx="9964328" cy="4517505"/>
          </a:xfrm>
        </p:spPr>
        <p:txBody>
          <a:bodyPr/>
          <a:lstStyle/>
          <a:p>
            <a:r>
              <a:rPr lang="nb-NO" sz="1700" dirty="0"/>
              <a:t>Vi forventer at Beta-miljøet er klart fra </a:t>
            </a:r>
            <a:r>
              <a:rPr lang="nb-NO" sz="1700" dirty="0" err="1"/>
              <a:t>Novari</a:t>
            </a:r>
            <a:r>
              <a:rPr lang="nb-NO" sz="1700" dirty="0"/>
              <a:t> og Visma </a:t>
            </a:r>
            <a:r>
              <a:rPr lang="nb-NO" sz="1700" dirty="0" err="1"/>
              <a:t>Inschool</a:t>
            </a:r>
            <a:r>
              <a:rPr lang="nb-NO" sz="1700" dirty="0"/>
              <a:t> sin side i løp av 21 januar og at testing ute i fylkene kan starte 22 januar.</a:t>
            </a:r>
          </a:p>
          <a:p>
            <a:endParaRPr lang="nb-NO" sz="1700" dirty="0"/>
          </a:p>
          <a:p>
            <a:r>
              <a:rPr lang="nb-NO" sz="1700" dirty="0"/>
              <a:t>I Praksis betyr dette at fylkene og tredjepartsleverandører kan legge om sine tjenester i Beta, så snart </a:t>
            </a:r>
            <a:r>
              <a:rPr lang="nb-NO" sz="1700" dirty="0" err="1"/>
              <a:t>Novari</a:t>
            </a:r>
            <a:r>
              <a:rPr lang="nb-NO" sz="1700" dirty="0"/>
              <a:t> har gitt beskjed om at Beta-miljøet er klart. </a:t>
            </a:r>
          </a:p>
          <a:p>
            <a:pPr marL="0" indent="0">
              <a:buNone/>
            </a:pPr>
            <a:endParaRPr lang="nb-NO" sz="1700" dirty="0"/>
          </a:p>
          <a:p>
            <a:r>
              <a:rPr lang="nb-NO" sz="1700" dirty="0"/>
              <a:t>Det er ikke realistisk at all data er på plass i Beta 20 januar. </a:t>
            </a:r>
          </a:p>
          <a:p>
            <a:pPr marL="444150" lvl="2" indent="-285750">
              <a:buSzPct val="120000"/>
              <a:buFontTx/>
              <a:buChar char="-"/>
            </a:pPr>
            <a:r>
              <a:rPr lang="nb-NO" sz="1700" dirty="0"/>
              <a:t>Vi må forvente at HR-leverandør(er) også vil trenge noen dager til omlegging av sine data. </a:t>
            </a:r>
          </a:p>
          <a:p>
            <a:pPr marL="444150" lvl="2" indent="-285750">
              <a:buSzPct val="120000"/>
              <a:buFontTx/>
              <a:buChar char="-"/>
            </a:pPr>
            <a:r>
              <a:rPr lang="nb-NO" sz="1700" dirty="0"/>
              <a:t>Samme gjelder øvrige team/tjenester i </a:t>
            </a:r>
            <a:r>
              <a:rPr lang="nb-NO" sz="1700" dirty="0" err="1"/>
              <a:t>Novari</a:t>
            </a:r>
            <a:endParaRPr lang="nb-NO" sz="1700" dirty="0"/>
          </a:p>
          <a:p>
            <a:pPr lvl="2"/>
            <a:r>
              <a:rPr lang="nb-NO" sz="1700" dirty="0"/>
              <a:t>Arkiv, Flyt, Kontroll ++</a:t>
            </a:r>
          </a:p>
          <a:p>
            <a:pPr lvl="1"/>
            <a:endParaRPr lang="nb-NO" sz="1700" dirty="0">
              <a:solidFill>
                <a:schemeClr val="accent4"/>
              </a:solidFill>
            </a:endParaRPr>
          </a:p>
          <a:p>
            <a:endParaRPr lang="nb-NO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F6D4807E-9B4D-4743-AC43-32519DDB73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t>8</a:t>
            </a:fld>
            <a:endParaRPr lang="nb-NO"/>
          </a:p>
        </p:txBody>
      </p:sp>
      <p:sp>
        <p:nvSpPr>
          <p:cNvPr id="5" name="Tittel 4">
            <a:extLst>
              <a:ext uri="{FF2B5EF4-FFF2-40B4-BE49-F238E27FC236}">
                <a16:creationId xmlns:a16="http://schemas.microsoft.com/office/drawing/2014/main" id="{D27660FA-0B41-6541-1A23-A332C6A54E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3728" y="1314016"/>
            <a:ext cx="10154444" cy="769442"/>
          </a:xfrm>
        </p:spPr>
        <p:txBody>
          <a:bodyPr/>
          <a:lstStyle/>
          <a:p>
            <a:r>
              <a:rPr lang="nb-NO" dirty="0"/>
              <a:t>Hva vi forventer</a:t>
            </a:r>
          </a:p>
        </p:txBody>
      </p:sp>
    </p:spTree>
    <p:extLst>
      <p:ext uri="{BB962C8B-B14F-4D97-AF65-F5344CB8AC3E}">
        <p14:creationId xmlns:p14="http://schemas.microsoft.com/office/powerpoint/2010/main" val="22278378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1">
            <a:extLst>
              <a:ext uri="{FF2B5EF4-FFF2-40B4-BE49-F238E27FC236}">
                <a16:creationId xmlns:a16="http://schemas.microsoft.com/office/drawing/2014/main" id="{E52D3FF2-22DB-28E8-BD72-97352BBC24A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616426A-CAFB-F347-2846-E6F41B8198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9494" y="2095239"/>
            <a:ext cx="10154444" cy="3294856"/>
          </a:xfrm>
        </p:spPr>
        <p:txBody>
          <a:bodyPr/>
          <a:lstStyle/>
          <a:p>
            <a:pPr marL="0" indent="0">
              <a:buNone/>
            </a:pPr>
            <a:r>
              <a:rPr lang="nb-NO" b="1" dirty="0"/>
              <a:t>Planlagt ustabilitet i Beta-miljø 20.–22. januar</a:t>
            </a:r>
            <a:br>
              <a:rPr lang="nb-NO" dirty="0"/>
            </a:br>
            <a:r>
              <a:rPr lang="nb-NO" dirty="0"/>
              <a:t>I perioden 20. til 22. januar vil </a:t>
            </a:r>
            <a:r>
              <a:rPr lang="nb-NO" dirty="0" err="1"/>
              <a:t>Novaris</a:t>
            </a:r>
            <a:r>
              <a:rPr lang="nb-NO" dirty="0"/>
              <a:t> Beta-miljø være ustabilt. </a:t>
            </a:r>
            <a:br>
              <a:rPr lang="nb-NO" dirty="0"/>
            </a:br>
            <a:r>
              <a:rPr lang="nb-NO" dirty="0"/>
              <a:t>Årsaken er oppgradering til versjon 4 av informasjonsmodelle</a:t>
            </a:r>
            <a:r>
              <a:rPr lang="nb-NO" b="1" dirty="0"/>
              <a:t>n</a:t>
            </a:r>
            <a:r>
              <a:rPr lang="nb-NO" dirty="0"/>
              <a:t>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I perioden vil det pågå:</a:t>
            </a:r>
            <a:br>
              <a:rPr lang="nb-NO" dirty="0"/>
            </a:br>
            <a:r>
              <a:rPr lang="nb-NO" dirty="0"/>
              <a:t>- Klargjøring og verifisering av dataflyt på </a:t>
            </a:r>
            <a:r>
              <a:rPr lang="nb-NO" dirty="0" err="1"/>
              <a:t>Core</a:t>
            </a:r>
            <a:r>
              <a:rPr lang="nb-NO" dirty="0"/>
              <a:t> 2 for </a:t>
            </a:r>
            <a:r>
              <a:rPr lang="nb-NO" dirty="0" err="1"/>
              <a:t>Inschool</a:t>
            </a:r>
            <a:r>
              <a:rPr lang="nb-NO" dirty="0"/>
              <a:t>.</a:t>
            </a:r>
          </a:p>
          <a:p>
            <a:r>
              <a:rPr lang="nb-NO" dirty="0"/>
              <a:t>- Flytting av v4-relaterte data og tilhørende klienter fra </a:t>
            </a:r>
            <a:r>
              <a:rPr lang="nb-NO" dirty="0" err="1"/>
              <a:t>Core</a:t>
            </a:r>
            <a:r>
              <a:rPr lang="nb-NO" dirty="0"/>
              <a:t> 1 til </a:t>
            </a:r>
            <a:r>
              <a:rPr lang="nb-NO" dirty="0" err="1"/>
              <a:t>Core</a:t>
            </a:r>
            <a:r>
              <a:rPr lang="nb-NO" dirty="0"/>
              <a:t> 2</a:t>
            </a:r>
            <a:br>
              <a:rPr lang="nb-NO" dirty="0"/>
            </a:br>
            <a:r>
              <a:rPr lang="nb-NO" dirty="0"/>
              <a:t> </a:t>
            </a:r>
          </a:p>
          <a:p>
            <a:pPr marL="0" indent="0">
              <a:buNone/>
            </a:pPr>
            <a:r>
              <a:rPr lang="nb-NO" dirty="0"/>
              <a:t>Dette gjelder kun Beta miljøet og forventede avvik kan blant annet være manglende eller ufullstendige data.</a:t>
            </a:r>
            <a:br>
              <a:rPr lang="nb-NO" dirty="0"/>
            </a:br>
            <a:r>
              <a:rPr lang="nb-NO" b="1" dirty="0"/>
              <a:t>Vi ber om at det avventes innmelding av feilsaker knyttet til data-mangel i Beta-miljøet i dette tidsrommet.</a:t>
            </a:r>
            <a:br>
              <a:rPr lang="nb-NO" dirty="0"/>
            </a:br>
            <a:r>
              <a:rPr lang="nb-NO" dirty="0"/>
              <a:t>Alle interessenter vil få beskjed fra </a:t>
            </a:r>
            <a:r>
              <a:rPr lang="nb-NO" dirty="0" err="1"/>
              <a:t>Novari</a:t>
            </a:r>
            <a:r>
              <a:rPr lang="nb-NO" dirty="0"/>
              <a:t> når miljøet er stabilt og klart for test.</a:t>
            </a:r>
          </a:p>
          <a:p>
            <a:pPr marL="0" indent="0">
              <a:buNone/>
            </a:pPr>
            <a:r>
              <a:rPr lang="nb-NO" dirty="0"/>
              <a:t>Du kan lese mer her: </a:t>
            </a:r>
            <a:r>
              <a:rPr lang="nb-NO" dirty="0">
                <a:hlinkClick r:id="rId3"/>
              </a:rPr>
              <a:t>https://novari.no/prosjekter/informasjonsmodell-versjon-4-0/</a:t>
            </a:r>
            <a:endParaRPr lang="nb-NO" dirty="0"/>
          </a:p>
          <a:p>
            <a:pPr marL="0" indent="0">
              <a:buNone/>
            </a:pPr>
            <a:endParaRPr lang="nb-NO" dirty="0"/>
          </a:p>
          <a:p>
            <a:endParaRPr lang="nb-NO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4A4C33E7-22B2-4B78-E8C0-B777FCDDFB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t>9</a:t>
            </a:fld>
            <a:endParaRPr lang="nb-NO"/>
          </a:p>
        </p:txBody>
      </p:sp>
      <p:sp>
        <p:nvSpPr>
          <p:cNvPr id="5" name="Tittel 4">
            <a:extLst>
              <a:ext uri="{FF2B5EF4-FFF2-40B4-BE49-F238E27FC236}">
                <a16:creationId xmlns:a16="http://schemas.microsoft.com/office/drawing/2014/main" id="{248E602E-1013-A762-CEE4-51A8BD549E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Driftsmelding i kundeportalen og på nettsidene våre</a:t>
            </a:r>
          </a:p>
        </p:txBody>
      </p:sp>
    </p:spTree>
    <p:extLst>
      <p:ext uri="{BB962C8B-B14F-4D97-AF65-F5344CB8AC3E}">
        <p14:creationId xmlns:p14="http://schemas.microsoft.com/office/powerpoint/2010/main" val="19253461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1">
            <a:extLst>
              <a:ext uri="{FF2B5EF4-FFF2-40B4-BE49-F238E27FC236}">
                <a16:creationId xmlns:a16="http://schemas.microsoft.com/office/drawing/2014/main" id="{79B84D48-51DD-CA68-4C65-6EEFA34D64B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D95BB78-F279-D32C-BD6A-6B24F63E9A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9494" y="2237346"/>
            <a:ext cx="10154444" cy="4436723"/>
          </a:xfrm>
        </p:spPr>
        <p:txBody>
          <a:bodyPr/>
          <a:lstStyle/>
          <a:p>
            <a:r>
              <a:rPr lang="nb-NO" sz="1700" dirty="0"/>
              <a:t>Beta miljø januar 2026: </a:t>
            </a:r>
            <a:br>
              <a:rPr lang="nb-NO" sz="1700" dirty="0"/>
            </a:br>
            <a:r>
              <a:rPr lang="nb-NO" sz="1700" dirty="0"/>
              <a:t>ikke direkte nedetid, men ustabilitet og manglende data. Dette forventes å vedvare mellom 20 og 22 januar 22 januar</a:t>
            </a:r>
          </a:p>
          <a:p>
            <a:endParaRPr lang="nb-NO" sz="1700" dirty="0"/>
          </a:p>
          <a:p>
            <a:r>
              <a:rPr lang="nb-NO" sz="1700" dirty="0"/>
              <a:t>Produksjonsmiljø: hva som kreves av </a:t>
            </a:r>
            <a:r>
              <a:rPr lang="nb-NO" sz="1700" dirty="0" err="1"/>
              <a:t>vedlikeholsvindu</a:t>
            </a:r>
            <a:r>
              <a:rPr lang="nb-NO" sz="1700" dirty="0"/>
              <a:t>, er antatt å være 4 dager, fra 10 til 14 mars.  </a:t>
            </a:r>
          </a:p>
          <a:p>
            <a:r>
              <a:rPr lang="nb-NO" sz="1700" dirty="0"/>
              <a:t>Vi vil bruker erfaringer fra 20 januar til å gjøre oss noen tanker og evt. justere informasjon om antatt </a:t>
            </a:r>
            <a:r>
              <a:rPr lang="nb-NO" sz="1700" dirty="0" err="1"/>
              <a:t>vedlikeholdsvindu</a:t>
            </a:r>
            <a:r>
              <a:rPr lang="nb-NO" sz="1700" dirty="0"/>
              <a:t>. </a:t>
            </a:r>
          </a:p>
          <a:p>
            <a:pPr lvl="1"/>
            <a:r>
              <a:rPr lang="nb-NO" sz="1700" dirty="0"/>
              <a:t>Husk at det først og </a:t>
            </a:r>
            <a:r>
              <a:rPr lang="nb-NO" sz="1700" dirty="0" err="1"/>
              <a:t>frems</a:t>
            </a:r>
            <a:r>
              <a:rPr lang="nb-NO" sz="1700" dirty="0"/>
              <a:t> ikke er snakk om nedetid, men ustabilitet</a:t>
            </a:r>
          </a:p>
          <a:p>
            <a:pPr lvl="1"/>
            <a:r>
              <a:rPr lang="nb-NO" sz="1700" dirty="0">
                <a:solidFill>
                  <a:schemeClr val="accent2"/>
                </a:solidFill>
              </a:rPr>
              <a:t>På morgenen 10 mars (</a:t>
            </a:r>
            <a:r>
              <a:rPr lang="nb-NO" sz="1700" dirty="0" err="1">
                <a:solidFill>
                  <a:schemeClr val="accent2"/>
                </a:solidFill>
              </a:rPr>
              <a:t>kl</a:t>
            </a:r>
            <a:r>
              <a:rPr lang="nb-NO" sz="1700" dirty="0">
                <a:solidFill>
                  <a:schemeClr val="accent2"/>
                </a:solidFill>
              </a:rPr>
              <a:t> 08.00 til 10.00) er det er det nedetid i miljøet, utover det skal det være tilgjengelig, men vil oppleves ustabilt</a:t>
            </a:r>
          </a:p>
          <a:p>
            <a:pPr lvl="1"/>
            <a:r>
              <a:rPr lang="nb-NO" sz="1700" dirty="0"/>
              <a:t>Vi antar at det ikke er behov for et IDM-løsninger skrues av for en hel uke, men her gjør fylkene egne vurderinger </a:t>
            </a:r>
          </a:p>
          <a:p>
            <a:pPr lvl="1"/>
            <a:endParaRPr lang="nb-NO" sz="1800" dirty="0"/>
          </a:p>
          <a:p>
            <a:endParaRPr lang="nb-NO" sz="1800" dirty="0"/>
          </a:p>
          <a:p>
            <a:endParaRPr lang="nb-NO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D4036679-97CA-98D0-DCE5-3C78D5BC57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t>10</a:t>
            </a:fld>
            <a:endParaRPr lang="nb-NO"/>
          </a:p>
        </p:txBody>
      </p:sp>
      <p:sp>
        <p:nvSpPr>
          <p:cNvPr id="5" name="Tittel 4">
            <a:extLst>
              <a:ext uri="{FF2B5EF4-FFF2-40B4-BE49-F238E27FC236}">
                <a16:creationId xmlns:a16="http://schemas.microsoft.com/office/drawing/2014/main" id="{F82E7105-9303-E922-C4ED-5BAECA8F46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Avklaringer om </a:t>
            </a:r>
            <a:r>
              <a:rPr lang="nb-NO" dirty="0" err="1"/>
              <a:t>vedlikeholdsvinduer</a:t>
            </a:r>
            <a:r>
              <a:rPr lang="nb-NO" dirty="0"/>
              <a:t> i januar og mars</a:t>
            </a:r>
          </a:p>
        </p:txBody>
      </p:sp>
    </p:spTree>
    <p:extLst>
      <p:ext uri="{BB962C8B-B14F-4D97-AF65-F5344CB8AC3E}">
        <p14:creationId xmlns:p14="http://schemas.microsoft.com/office/powerpoint/2010/main" val="22290185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1">
            <a:extLst>
              <a:ext uri="{FF2B5EF4-FFF2-40B4-BE49-F238E27FC236}">
                <a16:creationId xmlns:a16="http://schemas.microsoft.com/office/drawing/2014/main" id="{9AC8F826-BEE1-ED9C-5F62-321CECDBAFC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3977D70-82E2-AFC9-5263-F077D04D41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9494" y="2237347"/>
            <a:ext cx="10154444" cy="3294856"/>
          </a:xfrm>
        </p:spPr>
        <p:txBody>
          <a:bodyPr/>
          <a:lstStyle/>
          <a:p>
            <a:pPr marL="0" indent="0">
              <a:buNone/>
            </a:pPr>
            <a:r>
              <a:rPr lang="nb-NO" sz="1800" b="1" dirty="0" err="1"/>
              <a:t>Brukerprovisjonering</a:t>
            </a:r>
            <a:r>
              <a:rPr lang="nb-NO" sz="1800" b="1" dirty="0"/>
              <a:t> (IDM)</a:t>
            </a:r>
            <a:br>
              <a:rPr lang="nb-NO" sz="1800" dirty="0"/>
            </a:br>
            <a:r>
              <a:rPr lang="nb-NO" sz="1800" dirty="0"/>
              <a:t>Dette er identifisert som det mest kritiske området. Håndtering skjer ved å slå av løsningen i et gitt tidsrom. </a:t>
            </a:r>
          </a:p>
          <a:p>
            <a:pPr marL="0" indent="0">
              <a:buNone/>
            </a:pPr>
            <a:endParaRPr lang="nb-NO" sz="1800" b="1" dirty="0"/>
          </a:p>
          <a:p>
            <a:pPr marL="0" indent="0">
              <a:buNone/>
            </a:pPr>
            <a:r>
              <a:rPr lang="nb-NO" sz="1800" b="1" dirty="0"/>
              <a:t>Variabel lønn</a:t>
            </a:r>
            <a:br>
              <a:rPr lang="nb-NO" sz="1800" dirty="0"/>
            </a:br>
            <a:r>
              <a:rPr lang="nb-NO" sz="1800" dirty="0"/>
              <a:t>Håndteres ved bruk av egen </a:t>
            </a:r>
            <a:r>
              <a:rPr lang="nb-NO" sz="1800" i="1" dirty="0" err="1"/>
              <a:t>refresh</a:t>
            </a:r>
            <a:r>
              <a:rPr lang="nb-NO" sz="1800" dirty="0"/>
              <a:t>-knapp for lønn i </a:t>
            </a:r>
            <a:r>
              <a:rPr lang="nb-NO" sz="1800" dirty="0" err="1"/>
              <a:t>Inschool</a:t>
            </a:r>
            <a:r>
              <a:rPr lang="nb-NO" sz="1800" dirty="0"/>
              <a:t>, som vil redusere risiko for feil ved overføringer.</a:t>
            </a:r>
          </a:p>
          <a:p>
            <a:pPr marL="0" indent="0">
              <a:buNone/>
            </a:pPr>
            <a:endParaRPr lang="nb-NO" sz="1800" dirty="0"/>
          </a:p>
          <a:p>
            <a:pPr marL="0" indent="0">
              <a:buNone/>
            </a:pPr>
            <a:r>
              <a:rPr lang="nb-NO" sz="1800" b="1" dirty="0"/>
              <a:t>Åpent punkt</a:t>
            </a:r>
            <a:endParaRPr lang="nb-NO" sz="1800" dirty="0"/>
          </a:p>
          <a:p>
            <a:pPr marL="0" indent="0">
              <a:buNone/>
            </a:pPr>
            <a:r>
              <a:rPr lang="nb-NO" sz="1800" dirty="0"/>
              <a:t>Er det identifisert andre forhold eller risikoer </a:t>
            </a:r>
            <a:r>
              <a:rPr lang="nb-NO" sz="1800" dirty="0" err="1"/>
              <a:t>Novari</a:t>
            </a:r>
            <a:r>
              <a:rPr lang="nb-NO" sz="1800" dirty="0"/>
              <a:t> bør være kjent med og eventuelt følge opp?</a:t>
            </a:r>
          </a:p>
          <a:p>
            <a:endParaRPr lang="nb-NO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6E307B98-D24E-96B4-3670-C1A86DC936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t>11</a:t>
            </a:fld>
            <a:endParaRPr lang="nb-NO"/>
          </a:p>
        </p:txBody>
      </p:sp>
      <p:sp>
        <p:nvSpPr>
          <p:cNvPr id="5" name="Tittel 4">
            <a:extLst>
              <a:ext uri="{FF2B5EF4-FFF2-40B4-BE49-F238E27FC236}">
                <a16:creationId xmlns:a16="http://schemas.microsoft.com/office/drawing/2014/main" id="{7EDDDCBE-5991-5122-94E2-B897854907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Kartlagte risikoer og tiltak</a:t>
            </a:r>
          </a:p>
        </p:txBody>
      </p:sp>
    </p:spTree>
    <p:extLst>
      <p:ext uri="{BB962C8B-B14F-4D97-AF65-F5344CB8AC3E}">
        <p14:creationId xmlns:p14="http://schemas.microsoft.com/office/powerpoint/2010/main" val="10293252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2">
            <a:extLst>
              <a:ext uri="{FF2B5EF4-FFF2-40B4-BE49-F238E27FC236}">
                <a16:creationId xmlns:a16="http://schemas.microsoft.com/office/drawing/2014/main" id="{0049B063-499A-4CCF-F43E-E812A46054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3171" y="942211"/>
            <a:ext cx="8671035" cy="606442"/>
          </a:xfrm>
        </p:spPr>
        <p:txBody>
          <a:bodyPr wrap="square" anchor="t">
            <a:normAutofit/>
          </a:bodyPr>
          <a:lstStyle/>
          <a:p>
            <a:r>
              <a:rPr lang="nb-NO" dirty="0"/>
              <a:t>Oppfølging fra forrige møte – endring av elevnummer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CC73EDD7-E931-B3B5-1AD9-89CB9E5879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9015" y="1871403"/>
            <a:ext cx="5087937" cy="4823137"/>
          </a:xfrm>
        </p:spPr>
        <p:txBody>
          <a:bodyPr anchor="t">
            <a:normAutofit/>
          </a:bodyPr>
          <a:lstStyle/>
          <a:p>
            <a:r>
              <a:rPr lang="nb-NO" sz="1700" dirty="0"/>
              <a:t>Elevnummer i InSchool tilpasses elevens eksisterende </a:t>
            </a:r>
            <a:r>
              <a:rPr lang="nb-NO" sz="1700" b="1" dirty="0" err="1"/>
              <a:t>SystemID</a:t>
            </a:r>
            <a:r>
              <a:rPr lang="nb-NO" sz="1700" dirty="0"/>
              <a:t>. </a:t>
            </a:r>
            <a:r>
              <a:rPr lang="nb-NO" sz="1700" dirty="0" err="1"/>
              <a:t>SystemID</a:t>
            </a:r>
            <a:r>
              <a:rPr lang="nb-NO" sz="1700" dirty="0"/>
              <a:t> i InSchool og FINT endres ikke – kun representasjonen av elevnummer.</a:t>
            </a:r>
          </a:p>
          <a:p>
            <a:endParaRPr lang="nb-NO" sz="1700" dirty="0"/>
          </a:p>
          <a:p>
            <a:r>
              <a:rPr lang="nb-NO" sz="1700" dirty="0"/>
              <a:t>For de fleste systemer har dette liten betydning. Systemer som bruker elevnummer direkte må vurdere behov for tilpasninger, som endret datatype (til tekst) og feltlengde.</a:t>
            </a:r>
          </a:p>
          <a:p>
            <a:endParaRPr lang="nb-NO" sz="1700" dirty="0"/>
          </a:p>
          <a:p>
            <a:r>
              <a:rPr lang="nb-NO" sz="1700" dirty="0"/>
              <a:t>Visma gjennomfører endringen og oppdaterer dokumentasjon. Fylker og kommuner bør kartlegge egen bruk av elevnummer og gjøre nødvendige tilpasninger ved behov.</a:t>
            </a:r>
          </a:p>
          <a:p>
            <a:endParaRPr lang="nb-NO" sz="1800" dirty="0"/>
          </a:p>
          <a:p>
            <a:endParaRPr lang="nb-NO" sz="1800" dirty="0"/>
          </a:p>
          <a:p>
            <a:pPr marL="0" indent="0">
              <a:buNone/>
            </a:pPr>
            <a:endParaRPr lang="nb-NO" dirty="0"/>
          </a:p>
        </p:txBody>
      </p:sp>
      <p:pic>
        <p:nvPicPr>
          <p:cNvPr id="9" name="Plassholder for innhold 8" descr="Fem pærer hvorav en gløder">
            <a:extLst>
              <a:ext uri="{FF2B5EF4-FFF2-40B4-BE49-F238E27FC236}">
                <a16:creationId xmlns:a16="http://schemas.microsoft.com/office/drawing/2014/main" id="{CC303D19-D9B6-6A3D-A189-8CA686EAFF9C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11" r="4940" b="-1"/>
          <a:stretch>
            <a:fillRect/>
          </a:stretch>
        </p:blipFill>
        <p:spPr>
          <a:xfrm>
            <a:off x="6411682" y="1920322"/>
            <a:ext cx="5087937" cy="3738298"/>
          </a:xfrm>
          <a:noFill/>
        </p:spPr>
      </p:pic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88A97F41-49D4-94F4-7E0C-6872457D1D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92460" y="6348715"/>
            <a:ext cx="391477" cy="153889"/>
          </a:xfrm>
        </p:spPr>
        <p:txBody>
          <a:bodyPr anchor="t">
            <a:normAutofit/>
          </a:bodyPr>
          <a:lstStyle/>
          <a:p>
            <a:pPr>
              <a:spcAft>
                <a:spcPts val="600"/>
              </a:spcAft>
            </a:pPr>
            <a:fld id="{BE2ACD00-28B2-4D17-A930-2C9F8441C7CA}" type="slidenum">
              <a:rPr lang="nb-NO" smtClean="0"/>
              <a:pPr>
                <a:spcAft>
                  <a:spcPts val="600"/>
                </a:spcAft>
              </a:pPr>
              <a:t>12</a:t>
            </a:fld>
            <a:endParaRPr lang="nb-NO"/>
          </a:p>
        </p:txBody>
      </p:sp>
      <p:sp>
        <p:nvSpPr>
          <p:cNvPr id="2" name="Tittel 2">
            <a:extLst>
              <a:ext uri="{FF2B5EF4-FFF2-40B4-BE49-F238E27FC236}">
                <a16:creationId xmlns:a16="http://schemas.microsoft.com/office/drawing/2014/main" id="{33CAA92C-14E8-EAA7-72A6-0F7860ECE809}"/>
              </a:ext>
            </a:extLst>
          </p:cNvPr>
          <p:cNvSpPr txBox="1">
            <a:spLocks/>
          </p:cNvSpPr>
          <p:nvPr/>
        </p:nvSpPr>
        <p:spPr>
          <a:xfrm>
            <a:off x="3372984" y="6251558"/>
            <a:ext cx="8024649" cy="606442"/>
          </a:xfrm>
          <a:prstGeom prst="rect">
            <a:avLst/>
          </a:prstGeom>
        </p:spPr>
        <p:txBody>
          <a:bodyPr vert="horz" wrap="square" lIns="0" tIns="0" rIns="0" bIns="0" rtlCol="0" anchor="t" anchorCtr="0">
            <a:normAutofit/>
          </a:bodyPr>
          <a:lstStyle>
            <a:lvl1pPr algn="l" defTabSz="914400" rtl="0" eaLnBrk="1" fontAlgn="ctr" latinLnBrk="0" hangingPunct="1">
              <a:lnSpc>
                <a:spcPct val="100000"/>
              </a:lnSpc>
              <a:spcBef>
                <a:spcPct val="0"/>
              </a:spcBef>
              <a:buNone/>
              <a:defRPr sz="25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 sz="1400" dirty="0"/>
              <a:t>Les mer her: https://novari.no/prosjekter/informasjonsmodell-versjon-4-0/</a:t>
            </a:r>
          </a:p>
        </p:txBody>
      </p:sp>
    </p:spTree>
    <p:extLst>
      <p:ext uri="{BB962C8B-B14F-4D97-AF65-F5344CB8AC3E}">
        <p14:creationId xmlns:p14="http://schemas.microsoft.com/office/powerpoint/2010/main" val="3473629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4F17C34-CF46-0D38-3B48-753B2DDA9E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3728" y="630000"/>
            <a:ext cx="5512728" cy="614705"/>
          </a:xfrm>
        </p:spPr>
        <p:txBody>
          <a:bodyPr/>
          <a:lstStyle/>
          <a:p>
            <a:r>
              <a:rPr lang="nb-NO" sz="2400" dirty="0"/>
              <a:t>Status fra fylkene – hvor står dere nå?</a:t>
            </a:r>
            <a:br>
              <a:rPr lang="nb-NO" sz="1600" dirty="0"/>
            </a:br>
            <a:endParaRPr lang="nb-NO" dirty="0"/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CD0B93E1-E8AC-E4CD-04B0-ADDF9EC493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pPr/>
              <a:t>13</a:t>
            </a:fld>
            <a:endParaRPr lang="nb-NO" dirty="0"/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95BFA5A9-FECD-C470-332D-B3397419A09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033728" y="1510435"/>
            <a:ext cx="7621588" cy="4281012"/>
          </a:xfrm>
        </p:spPr>
        <p:txBody>
          <a:bodyPr/>
          <a:lstStyle/>
          <a:p>
            <a:r>
              <a:rPr lang="nb-NO" sz="2000" dirty="0"/>
              <a:t>Akershus, Buskerud, Østfold (FRID)</a:t>
            </a:r>
          </a:p>
          <a:p>
            <a:r>
              <a:rPr lang="nb-NO" sz="2000" dirty="0"/>
              <a:t>Agder</a:t>
            </a:r>
          </a:p>
          <a:p>
            <a:r>
              <a:rPr lang="nb-NO" sz="2000" dirty="0"/>
              <a:t>Finnmark</a:t>
            </a:r>
          </a:p>
          <a:p>
            <a:r>
              <a:rPr lang="nb-NO" sz="2000" dirty="0"/>
              <a:t>Innlandet</a:t>
            </a:r>
          </a:p>
          <a:p>
            <a:r>
              <a:rPr lang="nb-NO" sz="2000" dirty="0"/>
              <a:t>Møre og Romsdal</a:t>
            </a:r>
          </a:p>
          <a:p>
            <a:r>
              <a:rPr lang="nb-NO" sz="2000" dirty="0"/>
              <a:t>Nordland</a:t>
            </a:r>
          </a:p>
          <a:p>
            <a:r>
              <a:rPr lang="nb-NO" sz="2000" dirty="0"/>
              <a:t>Rogaland</a:t>
            </a:r>
          </a:p>
          <a:p>
            <a:r>
              <a:rPr lang="nb-NO" sz="2000" dirty="0"/>
              <a:t>Telemark</a:t>
            </a:r>
          </a:p>
          <a:p>
            <a:r>
              <a:rPr lang="nb-NO" sz="2000" dirty="0"/>
              <a:t>Troms</a:t>
            </a:r>
          </a:p>
          <a:p>
            <a:r>
              <a:rPr lang="nb-NO" sz="2000" dirty="0"/>
              <a:t>Trøndelag </a:t>
            </a:r>
          </a:p>
          <a:p>
            <a:r>
              <a:rPr lang="nb-NO" sz="2000" dirty="0"/>
              <a:t>Vestfold</a:t>
            </a:r>
          </a:p>
          <a:p>
            <a:r>
              <a:rPr lang="nb-NO" sz="2000" dirty="0" err="1"/>
              <a:t>Vestland</a:t>
            </a:r>
            <a:endParaRPr lang="nb-NO" sz="2000" dirty="0"/>
          </a:p>
          <a:p>
            <a:r>
              <a:rPr lang="nb-NO" sz="2000" dirty="0"/>
              <a:t>Oslo kommune</a:t>
            </a:r>
          </a:p>
          <a:p>
            <a:endParaRPr lang="nb-NO" sz="2000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6488691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8A826CA-7CD1-30AA-A814-C12453981D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Nytt møte 22 januar 2026</a:t>
            </a:r>
            <a:br>
              <a:rPr lang="nb-NO" dirty="0"/>
            </a:br>
            <a:br>
              <a:rPr lang="nb-NO" dirty="0"/>
            </a:br>
            <a:endParaRPr lang="nb-NO" dirty="0"/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82327CFC-21BC-5582-FFE2-4797A6C2E6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pPr/>
              <a:t>14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721050530"/>
      </p:ext>
    </p:extLst>
  </p:cSld>
  <p:clrMapOvr>
    <a:masterClrMapping/>
  </p:clrMapOvr>
</p:sld>
</file>

<file path=ppt/theme/theme1.xml><?xml version="1.0" encoding="utf-8"?>
<a:theme xmlns:a="http://schemas.openxmlformats.org/drawingml/2006/main" name="Novari">
  <a:themeElements>
    <a:clrScheme name="Novari">
      <a:dk1>
        <a:srgbClr val="0D0D0D"/>
      </a:dk1>
      <a:lt1>
        <a:srgbClr val="FFFFFF"/>
      </a:lt1>
      <a:dk2>
        <a:srgbClr val="570F31"/>
      </a:dk2>
      <a:lt2>
        <a:srgbClr val="F8ECDC"/>
      </a:lt2>
      <a:accent1>
        <a:srgbClr val="6B133D"/>
      </a:accent1>
      <a:accent2>
        <a:srgbClr val="7F78E8"/>
      </a:accent2>
      <a:accent3>
        <a:srgbClr val="F76650"/>
      </a:accent3>
      <a:accent4>
        <a:srgbClr val="570F31"/>
      </a:accent4>
      <a:accent5>
        <a:srgbClr val="FBB3A8"/>
      </a:accent5>
      <a:accent6>
        <a:srgbClr val="5A51E1"/>
      </a:accent6>
      <a:hlink>
        <a:srgbClr val="5A51E1"/>
      </a:hlink>
      <a:folHlink>
        <a:srgbClr val="570F31"/>
      </a:folHlink>
    </a:clrScheme>
    <a:fontScheme name="Inter">
      <a:majorFont>
        <a:latin typeface="Inter"/>
        <a:ea typeface=""/>
        <a:cs typeface=""/>
      </a:majorFont>
      <a:minorFont>
        <a:latin typeface="Inter"/>
        <a:ea typeface=""/>
        <a:cs typeface=""/>
      </a:minorFont>
    </a:fontScheme>
    <a:fmtScheme name="Flat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>
            <a:shade val="65000"/>
          </a:schemeClr>
        </a:solidFill>
      </a:fillStyleLst>
      <a:lnStyleLst>
        <a:ln w="3175" cap="flat" cmpd="sng" algn="ctr">
          <a:solidFill>
            <a:schemeClr val="phClr">
              <a:shade val="65000"/>
            </a:schemeClr>
          </a:solidFill>
          <a:prstDash val="solid"/>
        </a:ln>
        <a:ln w="3175" cap="flat" cmpd="sng" algn="ctr">
          <a:solidFill>
            <a:schemeClr val="phClr"/>
          </a:solidFill>
          <a:prstDash val="solid"/>
        </a:ln>
        <a:ln w="0" cap="flat" cmpd="sng" algn="ctr">
          <a:noFill/>
        </a:ln>
      </a:lnStyleLst>
      <a:effectStyleLst>
        <a:effectStyle>
          <a:effectLst>
            <a:blur/>
          </a:effectLst>
        </a:effectStyle>
        <a:effectStyle>
          <a:effectLst>
            <a:blur/>
          </a:effectLst>
        </a:effectStyle>
        <a:effectStyle>
          <a:effectLst>
            <a:fillOverlay blend="darken">
              <a:solidFill>
                <a:schemeClr val="phClr">
                  <a:shade val="30000"/>
                </a:schemeClr>
              </a:solidFill>
            </a:fillOverlay>
          </a:effectLst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>
    <a:spDef>
      <a:spPr>
        <a:solidFill>
          <a:schemeClr val="accent6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38100">
          <a:solidFill>
            <a:schemeClr val="accent6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  <a:ln w="6350">
          <a:noFill/>
        </a:ln>
        <a:effectLst/>
      </a:spPr>
      <a:bodyPr wrap="square" lIns="0" tIns="0" rIns="0" bIns="0" rtlCol="0">
        <a:spAutoFit/>
      </a:bodyPr>
      <a:lstStyle>
        <a:defPPr algn="l">
          <a:defRPr dirty="0" err="1" smtClean="0">
            <a:solidFill>
              <a:schemeClr val="accent1"/>
            </a:solidFill>
          </a:defRPr>
        </a:defPPr>
      </a:lstStyle>
      <a:style>
        <a:lnRef idx="0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dk1"/>
        </a:fontRef>
      </a:style>
    </a:txDef>
  </a:objectDefaults>
  <a:extraClrSchemeLst/>
  <a:extLst>
    <a:ext uri="{05A4C25C-085E-4340-85A3-A5531E510DB2}">
      <thm15:themeFamily xmlns:thm15="http://schemas.microsoft.com/office/thememl/2012/main" name="novari_mal_med_fonter" id="{BBE1CC1C-0A5B-42B6-80F3-7718E86C622F}" vid="{BC48F761-8FB8-46C8-8007-11BF9DC8B5B8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igrationWizIdPermissions xmlns="92dcf5df-1718-446e-873d-ecc726375ab2" xsi:nil="true"/>
    <MigrationWizIdSecurityGroups xmlns="92dcf5df-1718-446e-873d-ecc726375ab2" xsi:nil="true"/>
    <MigrationWizIdPermissionLevels xmlns="92dcf5df-1718-446e-873d-ecc726375ab2" xsi:nil="true"/>
    <MigrationWizIdDocumentLibraryPermissions xmlns="92dcf5df-1718-446e-873d-ecc726375ab2" xsi:nil="true"/>
    <lcf76f155ced4ddcb4097134ff3c332f xmlns="92dcf5df-1718-446e-873d-ecc726375ab2">
      <Terms xmlns="http://schemas.microsoft.com/office/infopath/2007/PartnerControls"/>
    </lcf76f155ced4ddcb4097134ff3c332f>
    <MigrationWizId xmlns="92dcf5df-1718-446e-873d-ecc726375ab2" xsi:nil="true"/>
    <TaxCatchAll xmlns="2d5004f6-51f7-4957-90dc-3d12ffeb4d30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17BE147A618F8B46980A3F34D841D9D3" ma:contentTypeVersion="20" ma:contentTypeDescription="Opprett et nytt dokument." ma:contentTypeScope="" ma:versionID="f8e8d516fbfec60aae90240606ef777b">
  <xsd:schema xmlns:xsd="http://www.w3.org/2001/XMLSchema" xmlns:xs="http://www.w3.org/2001/XMLSchema" xmlns:p="http://schemas.microsoft.com/office/2006/metadata/properties" xmlns:ns2="92dcf5df-1718-446e-873d-ecc726375ab2" xmlns:ns3="2d5004f6-51f7-4957-90dc-3d12ffeb4d30" xmlns:ns4="08f25810-977e-4cb2-b354-a0afe3a9cc1f" targetNamespace="http://schemas.microsoft.com/office/2006/metadata/properties" ma:root="true" ma:fieldsID="e00dad836dd85d9712d10532b53f7898" ns2:_="" ns3:_="" ns4:_="">
    <xsd:import namespace="92dcf5df-1718-446e-873d-ecc726375ab2"/>
    <xsd:import namespace="2d5004f6-51f7-4957-90dc-3d12ffeb4d30"/>
    <xsd:import namespace="08f25810-977e-4cb2-b354-a0afe3a9cc1f"/>
    <xsd:element name="properties">
      <xsd:complexType>
        <xsd:sequence>
          <xsd:element name="documentManagement">
            <xsd:complexType>
              <xsd:all>
                <xsd:element ref="ns2:MigrationWizId" minOccurs="0"/>
                <xsd:element ref="ns2:MigrationWizIdPermissions" minOccurs="0"/>
                <xsd:element ref="ns2:MigrationWizIdPermissionLevels" minOccurs="0"/>
                <xsd:element ref="ns2:MigrationWizIdDocumentLibraryPermissions" minOccurs="0"/>
                <xsd:element ref="ns2:MigrationWizIdSecurityGroups" minOccurs="0"/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4:SharedWithUsers" minOccurs="0"/>
                <xsd:element ref="ns3:SharedWithDetails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2dcf5df-1718-446e-873d-ecc726375ab2" elementFormDefault="qualified">
    <xsd:import namespace="http://schemas.microsoft.com/office/2006/documentManagement/types"/>
    <xsd:import namespace="http://schemas.microsoft.com/office/infopath/2007/PartnerControls"/>
    <xsd:element name="MigrationWizId" ma:index="8" nillable="true" ma:displayName="MigrationWizId" ma:internalName="MigrationWizId">
      <xsd:simpleType>
        <xsd:restriction base="dms:Text"/>
      </xsd:simpleType>
    </xsd:element>
    <xsd:element name="MigrationWizIdPermissions" ma:index="9" nillable="true" ma:displayName="MigrationWizIdPermissions" ma:internalName="MigrationWizIdPermissions">
      <xsd:simpleType>
        <xsd:restriction base="dms:Text"/>
      </xsd:simpleType>
    </xsd:element>
    <xsd:element name="MigrationWizIdPermissionLevels" ma:index="10" nillable="true" ma:displayName="MigrationWizIdPermissionLevels" ma:internalName="MigrationWizIdPermissionLevels">
      <xsd:simpleType>
        <xsd:restriction base="dms:Text"/>
      </xsd:simpleType>
    </xsd:element>
    <xsd:element name="MigrationWizIdDocumentLibraryPermissions" ma:index="11" nillable="true" ma:displayName="MigrationWizIdDocumentLibraryPermissions" ma:internalName="MigrationWizIdDocumentLibraryPermissions">
      <xsd:simpleType>
        <xsd:restriction base="dms:Text"/>
      </xsd:simpleType>
    </xsd:element>
    <xsd:element name="MigrationWizIdSecurityGroups" ma:index="12" nillable="true" ma:displayName="MigrationWizIdSecurityGroups" ma:internalName="MigrationWizIdSecurityGroups">
      <xsd:simpleType>
        <xsd:restriction base="dms:Text"/>
      </xsd:simpleType>
    </xsd:element>
    <xsd:element name="MediaServiceMetadata" ma:index="13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4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9" nillable="true" ma:displayName="MediaServiceDateTaken" ma:hidden="true" ma:internalName="MediaServiceDateTake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Bildemerkelapper" ma:readOnly="false" ma:fieldId="{5cf76f15-5ced-4ddc-b409-7134ff3c332f}" ma:taxonomyMulti="true" ma:sspId="875eb0eb-fbd3-4028-abcf-55f8c06e8dc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6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7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d5004f6-51f7-4957-90dc-3d12ffeb4d30" elementFormDefault="qualified">
    <xsd:import namespace="http://schemas.microsoft.com/office/2006/documentManagement/types"/>
    <xsd:import namespace="http://schemas.microsoft.com/office/infopath/2007/PartnerControls"/>
    <xsd:element name="TaxCatchAll" ma:index="22" nillable="true" ma:displayName="Taxonomy Catch All Column" ma:hidden="true" ma:list="{1514c20c-e807-4b64-8fa9-2ae4ab86cd4a}" ma:internalName="TaxCatchAll" ma:showField="CatchAllData" ma:web="2d5004f6-51f7-4957-90dc-3d12ffeb4d3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Details" ma:index="24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f25810-977e-4cb2-b354-a0afe3a9cc1f" elementFormDefault="qualified">
    <xsd:import namespace="http://schemas.microsoft.com/office/2006/documentManagement/types"/>
    <xsd:import namespace="http://schemas.microsoft.com/office/infopath/2007/PartnerControls"/>
    <xsd:element name="SharedWithUsers" ma:index="23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A23086C-9E99-48F0-A7CE-3BDA7AA23875}">
  <ds:schemaRefs>
    <ds:schemaRef ds:uri="http://www.w3.org/XML/1998/namespace"/>
    <ds:schemaRef ds:uri="http://purl.org/dc/terms/"/>
    <ds:schemaRef ds:uri="08f25810-977e-4cb2-b354-a0afe3a9cc1f"/>
    <ds:schemaRef ds:uri="http://schemas.microsoft.com/office/2006/documentManagement/types"/>
    <ds:schemaRef ds:uri="http://schemas.microsoft.com/office/infopath/2007/PartnerControls"/>
    <ds:schemaRef ds:uri="92dcf5df-1718-446e-873d-ecc726375ab2"/>
    <ds:schemaRef ds:uri="http://purl.org/dc/dcmitype/"/>
    <ds:schemaRef ds:uri="2d5004f6-51f7-4957-90dc-3d12ffeb4d30"/>
    <ds:schemaRef ds:uri="http://schemas.openxmlformats.org/package/2006/metadata/core-properties"/>
    <ds:schemaRef ds:uri="http://schemas.microsoft.com/office/2006/metadata/properties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9BFF96FA-CE83-4F57-9A77-BB292B54426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2dcf5df-1718-446e-873d-ecc726375ab2"/>
    <ds:schemaRef ds:uri="2d5004f6-51f7-4957-90dc-3d12ffeb4d30"/>
    <ds:schemaRef ds:uri="08f25810-977e-4cb2-b354-a0afe3a9cc1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C6274DDC-ACD8-4F7D-9496-E4055C63BAE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Statusmøte 28.08.25</Template>
  <TotalTime>12687</TotalTime>
  <Words>1354</Words>
  <Application>Microsoft Office PowerPoint</Application>
  <PresentationFormat>Widescreen</PresentationFormat>
  <Paragraphs>141</Paragraphs>
  <Slides>14</Slides>
  <Notes>6</Notes>
  <HiddenSlides>0</HiddenSlides>
  <MMClips>0</MMClips>
  <ScaleCrop>false</ScaleCrop>
  <HeadingPairs>
    <vt:vector size="6" baseType="variant">
      <vt:variant>
        <vt:lpstr>Brukte skrifter</vt:lpstr>
      </vt:variant>
      <vt:variant>
        <vt:i4>7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14</vt:i4>
      </vt:variant>
    </vt:vector>
  </HeadingPairs>
  <TitlesOfParts>
    <vt:vector size="22" baseType="lpstr">
      <vt:lpstr>Inter</vt:lpstr>
      <vt:lpstr>Courier New</vt:lpstr>
      <vt:lpstr>Brockmann</vt:lpstr>
      <vt:lpstr>Aptos</vt:lpstr>
      <vt:lpstr>Arial</vt:lpstr>
      <vt:lpstr>Inter Medium</vt:lpstr>
      <vt:lpstr>Inter SemiBold</vt:lpstr>
      <vt:lpstr>Novari</vt:lpstr>
      <vt:lpstr>Statusmøte  Informasjonsmodell v.4. </vt:lpstr>
      <vt:lpstr> 1. Status fra Novari 2.Status fra fylkene 4. Eventuelt </vt:lpstr>
      <vt:lpstr>Nyeste versjoner</vt:lpstr>
      <vt:lpstr>FINT Edu MA – avklaring status og testløp</vt:lpstr>
      <vt:lpstr>Omlegging til versjon 4.0 i Beta-miljøet starter </vt:lpstr>
      <vt:lpstr>Hvilke Novari-tjenester legges over i Beta etter 20 januar</vt:lpstr>
      <vt:lpstr>Hva er Visma sin rolle (core2+v.4)</vt:lpstr>
      <vt:lpstr>Hva vi forventer</vt:lpstr>
      <vt:lpstr>Driftsmelding i kundeportalen og på nettsidene våre</vt:lpstr>
      <vt:lpstr>Avklaringer om vedlikeholdsvinduer i januar og mars</vt:lpstr>
      <vt:lpstr>Kartlagte risikoer og tiltak</vt:lpstr>
      <vt:lpstr>Oppfølging fra forrige møte – endring av elevnummer</vt:lpstr>
      <vt:lpstr>Status fra fylkene – hvor står dere nå? </vt:lpstr>
      <vt:lpstr>Nytt møte 22 januar 2026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Maria Forsberg Kristoffersen</dc:creator>
  <cp:lastModifiedBy>Maria Forsberg Kristoffersen</cp:lastModifiedBy>
  <cp:revision>35</cp:revision>
  <dcterms:created xsi:type="dcterms:W3CDTF">2025-08-22T10:40:17Z</dcterms:created>
  <dcterms:modified xsi:type="dcterms:W3CDTF">2026-01-15T12:16:05Z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0x01010017BE147A618F8B46980A3F34D841D9D3</vt:lpwstr>
  </property>
  <property fmtid="{D5CDD505-2E9C-101B-9397-08002B2CF9AE}" pid="3" name="MediaServiceImageTags">
    <vt:lpwstr/>
  </property>
</Properties>
</file>