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336" r:id="rId7"/>
    <p:sldId id="340" r:id="rId8"/>
    <p:sldId id="341" r:id="rId9"/>
    <p:sldId id="343" r:id="rId10"/>
    <p:sldId id="344" r:id="rId11"/>
    <p:sldId id="266" r:id="rId12"/>
    <p:sldId id="262" r:id="rId13"/>
  </p:sldIdLst>
  <p:sldSz cx="12192000" cy="6858000"/>
  <p:notesSz cx="6858000" cy="9144000"/>
  <p:embeddedFontLst>
    <p:embeddedFont>
      <p:font typeface="Brockmann" pitchFamily="50" charset="0"/>
      <p:regular r:id="rId15"/>
      <p:bold r:id="rId16"/>
      <p:italic r:id="rId17"/>
    </p:embeddedFont>
    <p:embeddedFont>
      <p:font typeface="Inter" panose="02000503000000020004" pitchFamily="2" charset="0"/>
      <p:regular r:id="rId18"/>
      <p:bold r:id="rId19"/>
      <p:italic r:id="rId20"/>
      <p:boldItalic r:id="rId21"/>
    </p:embeddedFont>
    <p:embeddedFont>
      <p:font typeface="Inter Medium" panose="02000503000000020004" pitchFamily="2" charset="0"/>
      <p:regular r:id="rId22"/>
      <p:italic r:id="rId23"/>
    </p:embeddedFont>
    <p:embeddedFont>
      <p:font typeface="Inter SemiBold" panose="02000503000000020004" pitchFamily="2" charset="0"/>
      <p:bold r:id="rId24"/>
      <p:boldItalic r:id="rId25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4B8D8-3B42-4CF7-A2E6-1B604285C89D}" v="42" dt="2025-12-10T13:22:06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5-12-10T13:32:47.269" v="37779" actId="313"/>
      <pc:docMkLst>
        <pc:docMk/>
      </pc:docMkLst>
      <pc:sldChg chg="modSp mod">
        <pc:chgData name="Maria Forsberg Kristoffersen" userId="d30d1cd4-c1d6-4122-9518-a2d96cf9ddbd" providerId="ADAL" clId="{BF412E4A-BA95-4AB4-B5FE-311244134644}" dt="2025-12-02T07:20:23.560" v="35165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5-12-02T07:20:23.560" v="35165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 ord">
        <pc:chgData name="Maria Forsberg Kristoffersen" userId="d30d1cd4-c1d6-4122-9518-a2d96cf9ddbd" providerId="ADAL" clId="{BF412E4A-BA95-4AB4-B5FE-311244134644}" dt="2025-11-10T11:40:23.450" v="18051" actId="20577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5-11-10T11:40:23.450" v="18051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5-11-10T11:10:19.347" v="17411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5-11-10T11:10:19.347" v="17411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modSp del mod">
        <pc:chgData name="Maria Forsberg Kristoffersen" userId="d30d1cd4-c1d6-4122-9518-a2d96cf9ddbd" providerId="ADAL" clId="{BF412E4A-BA95-4AB4-B5FE-311244134644}" dt="2025-12-10T11:34:57.295" v="36284" actId="47"/>
        <pc:sldMkLst>
          <pc:docMk/>
          <pc:sldMk cId="347362992" sldId="272"/>
        </pc:sldMkLst>
      </pc:sldChg>
      <pc:sldChg chg="addSp delSp modSp new del mod modNotesTx">
        <pc:chgData name="Maria Forsberg Kristoffersen" userId="d30d1cd4-c1d6-4122-9518-a2d96cf9ddbd" providerId="ADAL" clId="{BF412E4A-BA95-4AB4-B5FE-311244134644}" dt="2025-12-10T11:34:48.997" v="36282" actId="47"/>
        <pc:sldMkLst>
          <pc:docMk/>
          <pc:sldMk cId="1721310236" sldId="293"/>
        </pc:sldMkLst>
      </pc:sldChg>
      <pc:sldChg chg="delSp modSp new del mod">
        <pc:chgData name="Maria Forsberg Kristoffersen" userId="d30d1cd4-c1d6-4122-9518-a2d96cf9ddbd" providerId="ADAL" clId="{BF412E4A-BA95-4AB4-B5FE-311244134644}" dt="2025-12-10T11:34:51.765" v="36283" actId="47"/>
        <pc:sldMkLst>
          <pc:docMk/>
          <pc:sldMk cId="2878251426" sldId="303"/>
        </pc:sldMkLst>
      </pc:sldChg>
      <pc:sldChg chg="delSp modSp new del mod ord modShow modNotesTx">
        <pc:chgData name="Maria Forsberg Kristoffersen" userId="d30d1cd4-c1d6-4122-9518-a2d96cf9ddbd" providerId="ADAL" clId="{BF412E4A-BA95-4AB4-B5FE-311244134644}" dt="2025-12-10T13:14:21.547" v="37763" actId="47"/>
        <pc:sldMkLst>
          <pc:docMk/>
          <pc:sldMk cId="351238883" sldId="316"/>
        </pc:sldMkLst>
      </pc:sldChg>
      <pc:sldChg chg="delSp modSp new del mod modShow modNotesTx">
        <pc:chgData name="Maria Forsberg Kristoffersen" userId="d30d1cd4-c1d6-4122-9518-a2d96cf9ddbd" providerId="ADAL" clId="{BF412E4A-BA95-4AB4-B5FE-311244134644}" dt="2025-12-10T13:14:24.378" v="37764" actId="47"/>
        <pc:sldMkLst>
          <pc:docMk/>
          <pc:sldMk cId="127676148" sldId="324"/>
        </pc:sldMkLst>
      </pc:sldChg>
      <pc:sldChg chg="delSp modSp new del mod modShow">
        <pc:chgData name="Maria Forsberg Kristoffersen" userId="d30d1cd4-c1d6-4122-9518-a2d96cf9ddbd" providerId="ADAL" clId="{BF412E4A-BA95-4AB4-B5FE-311244134644}" dt="2025-12-10T13:14:26.478" v="37765" actId="47"/>
        <pc:sldMkLst>
          <pc:docMk/>
          <pc:sldMk cId="354854161" sldId="331"/>
        </pc:sldMkLst>
      </pc:sldChg>
      <pc:sldChg chg="addSp modSp new del mod modNotesTx">
        <pc:chgData name="Maria Forsberg Kristoffersen" userId="d30d1cd4-c1d6-4122-9518-a2d96cf9ddbd" providerId="ADAL" clId="{BF412E4A-BA95-4AB4-B5FE-311244134644}" dt="2025-12-10T11:34:37.458" v="36281" actId="47"/>
        <pc:sldMkLst>
          <pc:docMk/>
          <pc:sldMk cId="173390745" sldId="332"/>
        </pc:sldMkLst>
      </pc:sldChg>
      <pc:sldChg chg="modSp new del mod">
        <pc:chgData name="Maria Forsberg Kristoffersen" userId="d30d1cd4-c1d6-4122-9518-a2d96cf9ddbd" providerId="ADAL" clId="{BF412E4A-BA95-4AB4-B5FE-311244134644}" dt="2025-12-10T11:44:45.342" v="36418" actId="47"/>
        <pc:sldMkLst>
          <pc:docMk/>
          <pc:sldMk cId="2521076327" sldId="333"/>
        </pc:sldMkLst>
      </pc:sldChg>
      <pc:sldChg chg="addSp modSp new del mod ord">
        <pc:chgData name="Maria Forsberg Kristoffersen" userId="d30d1cd4-c1d6-4122-9518-a2d96cf9ddbd" providerId="ADAL" clId="{BF412E4A-BA95-4AB4-B5FE-311244134644}" dt="2025-12-10T11:34:21.797" v="36280" actId="47"/>
        <pc:sldMkLst>
          <pc:docMk/>
          <pc:sldMk cId="249365850" sldId="334"/>
        </pc:sldMkLst>
        <pc:spChg chg="mod">
          <ac:chgData name="Maria Forsberg Kristoffersen" userId="d30d1cd4-c1d6-4122-9518-a2d96cf9ddbd" providerId="ADAL" clId="{BF412E4A-BA95-4AB4-B5FE-311244134644}" dt="2025-12-10T11:29:30.477" v="36060" actId="14100"/>
          <ac:spMkLst>
            <pc:docMk/>
            <pc:sldMk cId="249365850" sldId="334"/>
            <ac:spMk id="4" creationId="{DBEF9D31-B673-5B89-42B9-AB75AC35DA29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5-12-10T13:31:51.884" v="37772" actId="5793"/>
        <pc:sldMkLst>
          <pc:docMk/>
          <pc:sldMk cId="231009826" sldId="336"/>
        </pc:sldMkLst>
        <pc:spChg chg="del">
          <ac:chgData name="Maria Forsberg Kristoffersen" userId="d30d1cd4-c1d6-4122-9518-a2d96cf9ddbd" providerId="ADAL" clId="{BF412E4A-BA95-4AB4-B5FE-311244134644}" dt="2025-12-10T11:24:28.685" v="35463" actId="478"/>
          <ac:spMkLst>
            <pc:docMk/>
            <pc:sldMk cId="231009826" sldId="336"/>
            <ac:spMk id="2" creationId="{EE3D3A09-E378-7765-91D9-F94510CF4DD2}"/>
          </ac:spMkLst>
        </pc:spChg>
        <pc:spChg chg="mod">
          <ac:chgData name="Maria Forsberg Kristoffersen" userId="d30d1cd4-c1d6-4122-9518-a2d96cf9ddbd" providerId="ADAL" clId="{BF412E4A-BA95-4AB4-B5FE-311244134644}" dt="2025-12-02T08:01:54.377" v="35264" actId="1076"/>
          <ac:spMkLst>
            <pc:docMk/>
            <pc:sldMk cId="231009826" sldId="336"/>
            <ac:spMk id="3" creationId="{4347A8DB-28E7-EB4B-FF93-BF3090E28984}"/>
          </ac:spMkLst>
        </pc:spChg>
        <pc:spChg chg="mod">
          <ac:chgData name="Maria Forsberg Kristoffersen" userId="d30d1cd4-c1d6-4122-9518-a2d96cf9ddbd" providerId="ADAL" clId="{BF412E4A-BA95-4AB4-B5FE-311244134644}" dt="2025-12-10T11:35:10.956" v="36285" actId="255"/>
          <ac:spMkLst>
            <pc:docMk/>
            <pc:sldMk cId="231009826" sldId="336"/>
            <ac:spMk id="4" creationId="{19206A89-EAA8-2845-147D-3D0F1B5A3E84}"/>
          </ac:spMkLst>
        </pc:spChg>
        <pc:spChg chg="add mod">
          <ac:chgData name="Maria Forsberg Kristoffersen" userId="d30d1cd4-c1d6-4122-9518-a2d96cf9ddbd" providerId="ADAL" clId="{BF412E4A-BA95-4AB4-B5FE-311244134644}" dt="2025-12-10T13:31:51.884" v="37772" actId="5793"/>
          <ac:spMkLst>
            <pc:docMk/>
            <pc:sldMk cId="231009826" sldId="336"/>
            <ac:spMk id="8" creationId="{DEE24401-6723-4655-00C9-8017548BE1E9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5-12-10T12:01:22.658" v="36860" actId="47"/>
        <pc:sldMkLst>
          <pc:docMk/>
          <pc:sldMk cId="143614687" sldId="337"/>
        </pc:sldMkLst>
      </pc:sldChg>
      <pc:sldChg chg="modSp new del mod">
        <pc:chgData name="Maria Forsberg Kristoffersen" userId="d30d1cd4-c1d6-4122-9518-a2d96cf9ddbd" providerId="ADAL" clId="{BF412E4A-BA95-4AB4-B5FE-311244134644}" dt="2025-12-10T12:55:25.291" v="37677" actId="47"/>
        <pc:sldMkLst>
          <pc:docMk/>
          <pc:sldMk cId="2454246746" sldId="338"/>
        </pc:sldMkLst>
        <pc:spChg chg="mod">
          <ac:chgData name="Maria Forsberg Kristoffersen" userId="d30d1cd4-c1d6-4122-9518-a2d96cf9ddbd" providerId="ADAL" clId="{BF412E4A-BA95-4AB4-B5FE-311244134644}" dt="2025-12-09T08:33:17.033" v="35335" actId="1076"/>
          <ac:spMkLst>
            <pc:docMk/>
            <pc:sldMk cId="2454246746" sldId="338"/>
            <ac:spMk id="4" creationId="{71F22C15-E461-3968-78EB-80AD40149685}"/>
          </ac:spMkLst>
        </pc:spChg>
      </pc:sldChg>
      <pc:sldChg chg="modSp new del mod ord">
        <pc:chgData name="Maria Forsberg Kristoffersen" userId="d30d1cd4-c1d6-4122-9518-a2d96cf9ddbd" providerId="ADAL" clId="{BF412E4A-BA95-4AB4-B5FE-311244134644}" dt="2025-12-10T11:44:44.244" v="36417" actId="47"/>
        <pc:sldMkLst>
          <pc:docMk/>
          <pc:sldMk cId="264987560" sldId="339"/>
        </pc:sldMkLst>
        <pc:spChg chg="mod">
          <ac:chgData name="Maria Forsberg Kristoffersen" userId="d30d1cd4-c1d6-4122-9518-a2d96cf9ddbd" providerId="ADAL" clId="{BF412E4A-BA95-4AB4-B5FE-311244134644}" dt="2025-12-09T13:18:40.123" v="35409" actId="20577"/>
          <ac:spMkLst>
            <pc:docMk/>
            <pc:sldMk cId="264987560" sldId="339"/>
            <ac:spMk id="4" creationId="{C86B4ACE-6CEB-BFF3-EB8E-048F59576B6C}"/>
          </ac:spMkLst>
        </pc:spChg>
      </pc:sldChg>
      <pc:sldChg chg="addSp delSp modSp new del mod">
        <pc:chgData name="Maria Forsberg Kristoffersen" userId="d30d1cd4-c1d6-4122-9518-a2d96cf9ddbd" providerId="ADAL" clId="{BF412E4A-BA95-4AB4-B5FE-311244134644}" dt="2025-12-09T13:17:31.971" v="35348" actId="47"/>
        <pc:sldMkLst>
          <pc:docMk/>
          <pc:sldMk cId="2271371165" sldId="339"/>
        </pc:sldMkLst>
        <pc:spChg chg="del">
          <ac:chgData name="Maria Forsberg Kristoffersen" userId="d30d1cd4-c1d6-4122-9518-a2d96cf9ddbd" providerId="ADAL" clId="{BF412E4A-BA95-4AB4-B5FE-311244134644}" dt="2025-12-09T13:17:12.584" v="35337"/>
          <ac:spMkLst>
            <pc:docMk/>
            <pc:sldMk cId="2271371165" sldId="339"/>
            <ac:spMk id="4" creationId="{322817E4-2836-6B07-911B-EAE0F921E1F0}"/>
          </ac:spMkLst>
        </pc:spChg>
        <pc:spChg chg="add del mod">
          <ac:chgData name="Maria Forsberg Kristoffersen" userId="d30d1cd4-c1d6-4122-9518-a2d96cf9ddbd" providerId="ADAL" clId="{BF412E4A-BA95-4AB4-B5FE-311244134644}" dt="2025-12-09T13:17:22.880" v="35346"/>
          <ac:spMkLst>
            <pc:docMk/>
            <pc:sldMk cId="2271371165" sldId="339"/>
            <ac:spMk id="7" creationId="{2F553B69-7FD6-6D3F-14FB-64CE327CFFFB}"/>
          </ac:spMkLst>
        </pc:spChg>
        <pc:spChg chg="add mod">
          <ac:chgData name="Maria Forsberg Kristoffersen" userId="d30d1cd4-c1d6-4122-9518-a2d96cf9ddbd" providerId="ADAL" clId="{BF412E4A-BA95-4AB4-B5FE-311244134644}" dt="2025-12-09T13:17:22.880" v="35344" actId="478"/>
          <ac:spMkLst>
            <pc:docMk/>
            <pc:sldMk cId="2271371165" sldId="339"/>
            <ac:spMk id="9" creationId="{C5C7F5AF-7122-94F0-5222-B3BA13609F2D}"/>
          </ac:spMkLst>
        </pc:spChg>
        <pc:graphicFrameChg chg="add del mod modGraphic">
          <ac:chgData name="Maria Forsberg Kristoffersen" userId="d30d1cd4-c1d6-4122-9518-a2d96cf9ddbd" providerId="ADAL" clId="{BF412E4A-BA95-4AB4-B5FE-311244134644}" dt="2025-12-09T13:17:22.880" v="35344" actId="478"/>
          <ac:graphicFrameMkLst>
            <pc:docMk/>
            <pc:sldMk cId="2271371165" sldId="339"/>
            <ac:graphicFrameMk id="5" creationId="{8A9040EB-8E2D-3DA5-6A47-121AA3509DE1}"/>
          </ac:graphicFrameMkLst>
        </pc:graphicFrameChg>
        <pc:graphicFrameChg chg="add del mod">
          <ac:chgData name="Maria Forsberg Kristoffersen" userId="d30d1cd4-c1d6-4122-9518-a2d96cf9ddbd" providerId="ADAL" clId="{BF412E4A-BA95-4AB4-B5FE-311244134644}" dt="2025-12-09T13:17:25.713" v="35347" actId="478"/>
          <ac:graphicFrameMkLst>
            <pc:docMk/>
            <pc:sldMk cId="2271371165" sldId="339"/>
            <ac:graphicFrameMk id="6" creationId="{6E0FB126-3E43-6712-2848-A71C87998EB8}"/>
          </ac:graphicFrameMkLst>
        </pc:graphicFrameChg>
        <pc:picChg chg="add mod">
          <ac:chgData name="Maria Forsberg Kristoffersen" userId="d30d1cd4-c1d6-4122-9518-a2d96cf9ddbd" providerId="ADAL" clId="{BF412E4A-BA95-4AB4-B5FE-311244134644}" dt="2025-12-09T13:17:12.584" v="35337"/>
          <ac:picMkLst>
            <pc:docMk/>
            <pc:sldMk cId="2271371165" sldId="339"/>
            <ac:picMk id="1026" creationId="{841F1580-81DC-65B3-468F-8E33616B88C4}"/>
          </ac:picMkLst>
        </pc:picChg>
      </pc:sldChg>
      <pc:sldChg chg="addSp delSp modSp new mod">
        <pc:chgData name="Maria Forsberg Kristoffersen" userId="d30d1cd4-c1d6-4122-9518-a2d96cf9ddbd" providerId="ADAL" clId="{BF412E4A-BA95-4AB4-B5FE-311244134644}" dt="2025-12-10T13:32:13.834" v="37774" actId="313"/>
        <pc:sldMkLst>
          <pc:docMk/>
          <pc:sldMk cId="2605218036" sldId="340"/>
        </pc:sldMkLst>
        <pc:spChg chg="mod">
          <ac:chgData name="Maria Forsberg Kristoffersen" userId="d30d1cd4-c1d6-4122-9518-a2d96cf9ddbd" providerId="ADAL" clId="{BF412E4A-BA95-4AB4-B5FE-311244134644}" dt="2025-12-10T11:30:18.722" v="36153" actId="20577"/>
          <ac:spMkLst>
            <pc:docMk/>
            <pc:sldMk cId="2605218036" sldId="340"/>
            <ac:spMk id="2" creationId="{7344F74D-32A8-0E04-160E-996DB795B3E3}"/>
          </ac:spMkLst>
        </pc:spChg>
        <pc:spChg chg="mod">
          <ac:chgData name="Maria Forsberg Kristoffersen" userId="d30d1cd4-c1d6-4122-9518-a2d96cf9ddbd" providerId="ADAL" clId="{BF412E4A-BA95-4AB4-B5FE-311244134644}" dt="2025-12-10T11:35:38.580" v="36290" actId="1076"/>
          <ac:spMkLst>
            <pc:docMk/>
            <pc:sldMk cId="2605218036" sldId="340"/>
            <ac:spMk id="3" creationId="{7A029518-CD9A-10BE-1840-04BE15C0E2E9}"/>
          </ac:spMkLst>
        </pc:spChg>
        <pc:spChg chg="mod">
          <ac:chgData name="Maria Forsberg Kristoffersen" userId="d30d1cd4-c1d6-4122-9518-a2d96cf9ddbd" providerId="ADAL" clId="{BF412E4A-BA95-4AB4-B5FE-311244134644}" dt="2025-12-10T13:32:13.834" v="37774" actId="313"/>
          <ac:spMkLst>
            <pc:docMk/>
            <pc:sldMk cId="2605218036" sldId="340"/>
            <ac:spMk id="4" creationId="{A148DCF9-EAB5-3FD7-EF41-0CD6B3E0F52F}"/>
          </ac:spMkLst>
        </pc:spChg>
        <pc:spChg chg="del">
          <ac:chgData name="Maria Forsberg Kristoffersen" userId="d30d1cd4-c1d6-4122-9518-a2d96cf9ddbd" providerId="ADAL" clId="{BF412E4A-BA95-4AB4-B5FE-311244134644}" dt="2025-12-10T11:30:58.183" v="36159" actId="478"/>
          <ac:spMkLst>
            <pc:docMk/>
            <pc:sldMk cId="2605218036" sldId="340"/>
            <ac:spMk id="5" creationId="{A99BDE67-0ACC-FA43-4780-D40B54425996}"/>
          </ac:spMkLst>
        </pc:spChg>
        <pc:spChg chg="del">
          <ac:chgData name="Maria Forsberg Kristoffersen" userId="d30d1cd4-c1d6-4122-9518-a2d96cf9ddbd" providerId="ADAL" clId="{BF412E4A-BA95-4AB4-B5FE-311244134644}" dt="2025-12-10T11:30:59.945" v="36160" actId="478"/>
          <ac:spMkLst>
            <pc:docMk/>
            <pc:sldMk cId="2605218036" sldId="340"/>
            <ac:spMk id="6" creationId="{FD11B8A5-CD97-49E6-9B4E-5DA9911B1F79}"/>
          </ac:spMkLst>
        </pc:spChg>
        <pc:spChg chg="add mod">
          <ac:chgData name="Maria Forsberg Kristoffersen" userId="d30d1cd4-c1d6-4122-9518-a2d96cf9ddbd" providerId="ADAL" clId="{BF412E4A-BA95-4AB4-B5FE-311244134644}" dt="2025-12-10T12:56:03.232" v="37696" actId="20577"/>
          <ac:spMkLst>
            <pc:docMk/>
            <pc:sldMk cId="2605218036" sldId="340"/>
            <ac:spMk id="11" creationId="{2696E171-4863-2283-C7CE-39E89B479143}"/>
          </ac:spMkLst>
        </pc:spChg>
      </pc:sldChg>
      <pc:sldChg chg="addSp modSp new mod ord modNotesTx">
        <pc:chgData name="Maria Forsberg Kristoffersen" userId="d30d1cd4-c1d6-4122-9518-a2d96cf9ddbd" providerId="ADAL" clId="{BF412E4A-BA95-4AB4-B5FE-311244134644}" dt="2025-12-10T13:32:35.997" v="37777" actId="14100"/>
        <pc:sldMkLst>
          <pc:docMk/>
          <pc:sldMk cId="317061644" sldId="341"/>
        </pc:sldMkLst>
        <pc:spChg chg="mod">
          <ac:chgData name="Maria Forsberg Kristoffersen" userId="d30d1cd4-c1d6-4122-9518-a2d96cf9ddbd" providerId="ADAL" clId="{BF412E4A-BA95-4AB4-B5FE-311244134644}" dt="2025-12-10T12:57:02.310" v="37748" actId="20577"/>
          <ac:spMkLst>
            <pc:docMk/>
            <pc:sldMk cId="317061644" sldId="341"/>
            <ac:spMk id="2" creationId="{FFE1E40A-62B6-977C-B5B4-7B5D6AFD652A}"/>
          </ac:spMkLst>
        </pc:spChg>
        <pc:spChg chg="mod">
          <ac:chgData name="Maria Forsberg Kristoffersen" userId="d30d1cd4-c1d6-4122-9518-a2d96cf9ddbd" providerId="ADAL" clId="{BF412E4A-BA95-4AB4-B5FE-311244134644}" dt="2025-12-10T13:32:35.997" v="37777" actId="14100"/>
          <ac:spMkLst>
            <pc:docMk/>
            <pc:sldMk cId="317061644" sldId="341"/>
            <ac:spMk id="3" creationId="{3B9CF4D2-BFE7-561E-9880-A9FBAC64383F}"/>
          </ac:spMkLst>
        </pc:spChg>
        <pc:spChg chg="mod">
          <ac:chgData name="Maria Forsberg Kristoffersen" userId="d30d1cd4-c1d6-4122-9518-a2d96cf9ddbd" providerId="ADAL" clId="{BF412E4A-BA95-4AB4-B5FE-311244134644}" dt="2025-12-10T11:47:53.558" v="36568"/>
          <ac:spMkLst>
            <pc:docMk/>
            <pc:sldMk cId="317061644" sldId="341"/>
            <ac:spMk id="5" creationId="{4FFFC664-AF45-11CC-194F-B0E67CAA26D6}"/>
          </ac:spMkLst>
        </pc:spChg>
        <pc:spChg chg="add">
          <ac:chgData name="Maria Forsberg Kristoffersen" userId="d30d1cd4-c1d6-4122-9518-a2d96cf9ddbd" providerId="ADAL" clId="{BF412E4A-BA95-4AB4-B5FE-311244134644}" dt="2025-12-10T11:49:03.049" v="36713"/>
          <ac:spMkLst>
            <pc:docMk/>
            <pc:sldMk cId="317061644" sldId="341"/>
            <ac:spMk id="6" creationId="{B6A2EB57-2D1F-EEAD-659B-31CFD29022B1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5-12-10T11:45:20.552" v="36421" actId="47"/>
        <pc:sldMkLst>
          <pc:docMk/>
          <pc:sldMk cId="1534475571" sldId="341"/>
        </pc:sldMkLst>
        <pc:spChg chg="mod">
          <ac:chgData name="Maria Forsberg Kristoffersen" userId="d30d1cd4-c1d6-4122-9518-a2d96cf9ddbd" providerId="ADAL" clId="{BF412E4A-BA95-4AB4-B5FE-311244134644}" dt="2025-12-10T11:44:36.955" v="36415" actId="20577"/>
          <ac:spMkLst>
            <pc:docMk/>
            <pc:sldMk cId="1534475571" sldId="341"/>
            <ac:spMk id="2" creationId="{A1EF29C2-4D0C-ED2B-5D01-6A50051F6161}"/>
          </ac:spMkLst>
        </pc:spChg>
        <pc:spChg chg="mod">
          <ac:chgData name="Maria Forsberg Kristoffersen" userId="d30d1cd4-c1d6-4122-9518-a2d96cf9ddbd" providerId="ADAL" clId="{BF412E4A-BA95-4AB4-B5FE-311244134644}" dt="2025-12-10T11:44:50.364" v="36419" actId="1076"/>
          <ac:spMkLst>
            <pc:docMk/>
            <pc:sldMk cId="1534475571" sldId="341"/>
            <ac:spMk id="3" creationId="{96E9BB33-6517-5CBA-F8D8-4567555EF434}"/>
          </ac:spMkLst>
        </pc:spChg>
        <pc:spChg chg="mod">
          <ac:chgData name="Maria Forsberg Kristoffersen" userId="d30d1cd4-c1d6-4122-9518-a2d96cf9ddbd" providerId="ADAL" clId="{BF412E4A-BA95-4AB4-B5FE-311244134644}" dt="2025-12-10T11:44:53.257" v="36420" actId="1076"/>
          <ac:spMkLst>
            <pc:docMk/>
            <pc:sldMk cId="1534475571" sldId="341"/>
            <ac:spMk id="4" creationId="{7183E1B8-4BE9-DF1C-554C-C6652A15D160}"/>
          </ac:spMkLst>
        </pc:spChg>
      </pc:sldChg>
      <pc:sldChg chg="new del">
        <pc:chgData name="Maria Forsberg Kristoffersen" userId="d30d1cd4-c1d6-4122-9518-a2d96cf9ddbd" providerId="ADAL" clId="{BF412E4A-BA95-4AB4-B5FE-311244134644}" dt="2025-12-10T11:47:29.402" v="36532" actId="47"/>
        <pc:sldMkLst>
          <pc:docMk/>
          <pc:sldMk cId="1686299523" sldId="341"/>
        </pc:sldMkLst>
      </pc:sldChg>
      <pc:sldChg chg="addSp delSp modSp new del mod ord">
        <pc:chgData name="Maria Forsberg Kristoffersen" userId="d30d1cd4-c1d6-4122-9518-a2d96cf9ddbd" providerId="ADAL" clId="{BF412E4A-BA95-4AB4-B5FE-311244134644}" dt="2025-12-10T11:46:19.961" v="36493" actId="47"/>
        <pc:sldMkLst>
          <pc:docMk/>
          <pc:sldMk cId="2063238845" sldId="341"/>
        </pc:sldMkLst>
        <pc:spChg chg="mod">
          <ac:chgData name="Maria Forsberg Kristoffersen" userId="d30d1cd4-c1d6-4122-9518-a2d96cf9ddbd" providerId="ADAL" clId="{BF412E4A-BA95-4AB4-B5FE-311244134644}" dt="2025-12-10T11:45:39.438" v="36458" actId="20577"/>
          <ac:spMkLst>
            <pc:docMk/>
            <pc:sldMk cId="2063238845" sldId="341"/>
            <ac:spMk id="2" creationId="{F813A335-3BC2-CA30-D249-B269AE9767C4}"/>
          </ac:spMkLst>
        </pc:spChg>
        <pc:spChg chg="del">
          <ac:chgData name="Maria Forsberg Kristoffersen" userId="d30d1cd4-c1d6-4122-9518-a2d96cf9ddbd" providerId="ADAL" clId="{BF412E4A-BA95-4AB4-B5FE-311244134644}" dt="2025-12-10T11:45:28.993" v="36425"/>
          <ac:spMkLst>
            <pc:docMk/>
            <pc:sldMk cId="2063238845" sldId="341"/>
            <ac:spMk id="4" creationId="{1EB53BAE-28A5-9C67-A1D8-FDE18DFEAF26}"/>
          </ac:spMkLst>
        </pc:spChg>
        <pc:spChg chg="add mod">
          <ac:chgData name="Maria Forsberg Kristoffersen" userId="d30d1cd4-c1d6-4122-9518-a2d96cf9ddbd" providerId="ADAL" clId="{BF412E4A-BA95-4AB4-B5FE-311244134644}" dt="2025-12-10T11:45:49.959" v="36460" actId="1076"/>
          <ac:spMkLst>
            <pc:docMk/>
            <pc:sldMk cId="2063238845" sldId="341"/>
            <ac:spMk id="5" creationId="{BB103FFF-7F48-5EAB-C5CC-479426FA2B45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5-12-10T12:01:26.355" v="36861" actId="47"/>
        <pc:sldMkLst>
          <pc:docMk/>
          <pc:sldMk cId="291465241" sldId="342"/>
        </pc:sldMkLst>
        <pc:spChg chg="mod">
          <ac:chgData name="Maria Forsberg Kristoffersen" userId="d30d1cd4-c1d6-4122-9518-a2d96cf9ddbd" providerId="ADAL" clId="{BF412E4A-BA95-4AB4-B5FE-311244134644}" dt="2025-12-10T12:01:13.996" v="36856" actId="20577"/>
          <ac:spMkLst>
            <pc:docMk/>
            <pc:sldMk cId="291465241" sldId="342"/>
            <ac:spMk id="3" creationId="{CEAFE235-F297-5F65-20DF-FF53DBE3BC7B}"/>
          </ac:spMkLst>
        </pc:spChg>
        <pc:spChg chg="mod">
          <ac:chgData name="Maria Forsberg Kristoffersen" userId="d30d1cd4-c1d6-4122-9518-a2d96cf9ddbd" providerId="ADAL" clId="{BF412E4A-BA95-4AB4-B5FE-311244134644}" dt="2025-12-10T12:01:08.387" v="36832" actId="20577"/>
          <ac:spMkLst>
            <pc:docMk/>
            <pc:sldMk cId="291465241" sldId="342"/>
            <ac:spMk id="5" creationId="{81D247FD-5B11-7723-438E-B6288881E9BA}"/>
          </ac:spMkLst>
        </pc:spChg>
      </pc:sldChg>
      <pc:sldChg chg="addSp delSp modSp new del mod">
        <pc:chgData name="Maria Forsberg Kristoffersen" userId="d30d1cd4-c1d6-4122-9518-a2d96cf9ddbd" providerId="ADAL" clId="{BF412E4A-BA95-4AB4-B5FE-311244134644}" dt="2025-12-10T11:47:24.739" v="36530" actId="47"/>
        <pc:sldMkLst>
          <pc:docMk/>
          <pc:sldMk cId="452320017" sldId="342"/>
        </pc:sldMkLst>
        <pc:spChg chg="mod">
          <ac:chgData name="Maria Forsberg Kristoffersen" userId="d30d1cd4-c1d6-4122-9518-a2d96cf9ddbd" providerId="ADAL" clId="{BF412E4A-BA95-4AB4-B5FE-311244134644}" dt="2025-12-10T11:46:14.816" v="36492" actId="20577"/>
          <ac:spMkLst>
            <pc:docMk/>
            <pc:sldMk cId="452320017" sldId="342"/>
            <ac:spMk id="2" creationId="{5C88D80E-AAE6-0A76-102F-905321A95315}"/>
          </ac:spMkLst>
        </pc:spChg>
        <pc:spChg chg="del">
          <ac:chgData name="Maria Forsberg Kristoffersen" userId="d30d1cd4-c1d6-4122-9518-a2d96cf9ddbd" providerId="ADAL" clId="{BF412E4A-BA95-4AB4-B5FE-311244134644}" dt="2025-12-10T11:46:22.557" v="36494"/>
          <ac:spMkLst>
            <pc:docMk/>
            <pc:sldMk cId="452320017" sldId="342"/>
            <ac:spMk id="3" creationId="{599A22E7-65D0-7AC5-06D6-76612F9210CC}"/>
          </ac:spMkLst>
        </pc:spChg>
        <pc:spChg chg="mod">
          <ac:chgData name="Maria Forsberg Kristoffersen" userId="d30d1cd4-c1d6-4122-9518-a2d96cf9ddbd" providerId="ADAL" clId="{BF412E4A-BA95-4AB4-B5FE-311244134644}" dt="2025-12-10T11:46:32.012" v="36495"/>
          <ac:spMkLst>
            <pc:docMk/>
            <pc:sldMk cId="452320017" sldId="342"/>
            <ac:spMk id="5" creationId="{8A42F6F1-F41A-392B-8B4C-6EB0F0751C3F}"/>
          </ac:spMkLst>
        </pc:spChg>
        <pc:spChg chg="add mod">
          <ac:chgData name="Maria Forsberg Kristoffersen" userId="d30d1cd4-c1d6-4122-9518-a2d96cf9ddbd" providerId="ADAL" clId="{BF412E4A-BA95-4AB4-B5FE-311244134644}" dt="2025-12-10T11:47:12.638" v="36526" actId="20577"/>
          <ac:spMkLst>
            <pc:docMk/>
            <pc:sldMk cId="452320017" sldId="342"/>
            <ac:spMk id="6" creationId="{A7D0A9E0-1A6F-BE25-36B4-B9EEE6EF1CC2}"/>
          </ac:spMkLst>
        </pc:spChg>
        <pc:spChg chg="add mod">
          <ac:chgData name="Maria Forsberg Kristoffersen" userId="d30d1cd4-c1d6-4122-9518-a2d96cf9ddbd" providerId="ADAL" clId="{BF412E4A-BA95-4AB4-B5FE-311244134644}" dt="2025-12-10T11:47:20.781" v="36528" actId="6549"/>
          <ac:spMkLst>
            <pc:docMk/>
            <pc:sldMk cId="452320017" sldId="342"/>
            <ac:spMk id="7" creationId="{F3CCDA88-F6C1-30EF-3DC2-6485C7DA4251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5-12-10T13:32:47.269" v="37779" actId="313"/>
        <pc:sldMkLst>
          <pc:docMk/>
          <pc:sldMk cId="412700401" sldId="343"/>
        </pc:sldMkLst>
        <pc:spChg chg="mod">
          <ac:chgData name="Maria Forsberg Kristoffersen" userId="d30d1cd4-c1d6-4122-9518-a2d96cf9ddbd" providerId="ADAL" clId="{BF412E4A-BA95-4AB4-B5FE-311244134644}" dt="2025-12-10T12:49:10.050" v="36938" actId="1076"/>
          <ac:spMkLst>
            <pc:docMk/>
            <pc:sldMk cId="412700401" sldId="343"/>
            <ac:spMk id="3" creationId="{6E7E034E-ED36-86A3-2E88-7E5B8B83BF26}"/>
          </ac:spMkLst>
        </pc:spChg>
        <pc:spChg chg="mod">
          <ac:chgData name="Maria Forsberg Kristoffersen" userId="d30d1cd4-c1d6-4122-9518-a2d96cf9ddbd" providerId="ADAL" clId="{BF412E4A-BA95-4AB4-B5FE-311244134644}" dt="2025-12-10T13:32:47.269" v="37779" actId="313"/>
          <ac:spMkLst>
            <pc:docMk/>
            <pc:sldMk cId="412700401" sldId="343"/>
            <ac:spMk id="4" creationId="{484FA9BF-8E56-5410-4B56-C06D4BF773F6}"/>
          </ac:spMkLst>
        </pc:spChg>
        <pc:spChg chg="del">
          <ac:chgData name="Maria Forsberg Kristoffersen" userId="d30d1cd4-c1d6-4122-9518-a2d96cf9ddbd" providerId="ADAL" clId="{BF412E4A-BA95-4AB4-B5FE-311244134644}" dt="2025-12-10T12:02:11.732" v="36926" actId="22"/>
          <ac:spMkLst>
            <pc:docMk/>
            <pc:sldMk cId="412700401" sldId="343"/>
            <ac:spMk id="5" creationId="{E075DE0E-820C-0629-5FB7-36D2FA007B56}"/>
          </ac:spMkLst>
        </pc:spChg>
        <pc:spChg chg="mod">
          <ac:chgData name="Maria Forsberg Kristoffersen" userId="d30d1cd4-c1d6-4122-9518-a2d96cf9ddbd" providerId="ADAL" clId="{BF412E4A-BA95-4AB4-B5FE-311244134644}" dt="2025-12-10T13:22:06.637" v="37768" actId="20577"/>
          <ac:spMkLst>
            <pc:docMk/>
            <pc:sldMk cId="412700401" sldId="343"/>
            <ac:spMk id="6" creationId="{8120672C-F954-E3E7-05AD-FFE29A2C7472}"/>
          </ac:spMkLst>
        </pc:spChg>
        <pc:picChg chg="add mod ord">
          <ac:chgData name="Maria Forsberg Kristoffersen" userId="d30d1cd4-c1d6-4122-9518-a2d96cf9ddbd" providerId="ADAL" clId="{BF412E4A-BA95-4AB4-B5FE-311244134644}" dt="2025-12-10T13:22:08.932" v="37769" actId="1076"/>
          <ac:picMkLst>
            <pc:docMk/>
            <pc:sldMk cId="412700401" sldId="343"/>
            <ac:picMk id="9" creationId="{FB01E857-5848-F4B8-D1C8-48B775C19771}"/>
          </ac:picMkLst>
        </pc:picChg>
      </pc:sldChg>
      <pc:sldChg chg="addSp new del">
        <pc:chgData name="Maria Forsberg Kristoffersen" userId="d30d1cd4-c1d6-4122-9518-a2d96cf9ddbd" providerId="ADAL" clId="{BF412E4A-BA95-4AB4-B5FE-311244134644}" dt="2025-12-10T11:47:22.700" v="36529" actId="47"/>
        <pc:sldMkLst>
          <pc:docMk/>
          <pc:sldMk cId="871048987" sldId="343"/>
        </pc:sldMkLst>
        <pc:spChg chg="add">
          <ac:chgData name="Maria Forsberg Kristoffersen" userId="d30d1cd4-c1d6-4122-9518-a2d96cf9ddbd" providerId="ADAL" clId="{BF412E4A-BA95-4AB4-B5FE-311244134644}" dt="2025-12-10T11:47:07.219" v="36525"/>
          <ac:spMkLst>
            <pc:docMk/>
            <pc:sldMk cId="871048987" sldId="343"/>
            <ac:spMk id="6" creationId="{703C1FCC-B9FB-A4C5-EA45-48DC00675BA5}"/>
          </ac:spMkLst>
        </pc:spChg>
      </pc:sldChg>
      <pc:sldChg chg="addSp delSp modSp new mod">
        <pc:chgData name="Maria Forsberg Kristoffersen" userId="d30d1cd4-c1d6-4122-9518-a2d96cf9ddbd" providerId="ADAL" clId="{BF412E4A-BA95-4AB4-B5FE-311244134644}" dt="2025-12-10T12:54:46.598" v="37676" actId="255"/>
        <pc:sldMkLst>
          <pc:docMk/>
          <pc:sldMk cId="1168539390" sldId="344"/>
        </pc:sldMkLst>
        <pc:spChg chg="mod">
          <ac:chgData name="Maria Forsberg Kristoffersen" userId="d30d1cd4-c1d6-4122-9518-a2d96cf9ddbd" providerId="ADAL" clId="{BF412E4A-BA95-4AB4-B5FE-311244134644}" dt="2025-12-10T12:54:46.598" v="37676" actId="255"/>
          <ac:spMkLst>
            <pc:docMk/>
            <pc:sldMk cId="1168539390" sldId="344"/>
            <ac:spMk id="2" creationId="{C399B7A8-F091-DF4F-35F3-3413A259E0D3}"/>
          </ac:spMkLst>
        </pc:spChg>
        <pc:spChg chg="del">
          <ac:chgData name="Maria Forsberg Kristoffersen" userId="d30d1cd4-c1d6-4122-9518-a2d96cf9ddbd" providerId="ADAL" clId="{BF412E4A-BA95-4AB4-B5FE-311244134644}" dt="2025-12-10T12:54:20.558" v="37660" actId="22"/>
          <ac:spMkLst>
            <pc:docMk/>
            <pc:sldMk cId="1168539390" sldId="344"/>
            <ac:spMk id="4" creationId="{D231DCFE-4002-BAFD-D21F-C249F567F5B7}"/>
          </ac:spMkLst>
        </pc:spChg>
        <pc:picChg chg="add mod ord">
          <ac:chgData name="Maria Forsberg Kristoffersen" userId="d30d1cd4-c1d6-4122-9518-a2d96cf9ddbd" providerId="ADAL" clId="{BF412E4A-BA95-4AB4-B5FE-311244134644}" dt="2025-12-10T12:54:34.766" v="37667" actId="1076"/>
          <ac:picMkLst>
            <pc:docMk/>
            <pc:sldMk cId="1168539390" sldId="344"/>
            <ac:picMk id="6" creationId="{5881270C-4756-05B9-3F88-0B8DE5B93A1B}"/>
          </ac:picMkLst>
        </pc:picChg>
      </pc:sldChg>
      <pc:sldChg chg="new del">
        <pc:chgData name="Maria Forsberg Kristoffersen" userId="d30d1cd4-c1d6-4122-9518-a2d96cf9ddbd" providerId="ADAL" clId="{BF412E4A-BA95-4AB4-B5FE-311244134644}" dt="2025-12-10T12:54:11.912" v="37658" actId="47"/>
        <pc:sldMkLst>
          <pc:docMk/>
          <pc:sldMk cId="1469633411" sldId="344"/>
        </pc:sldMkLst>
      </pc:sldChg>
      <pc:sldChg chg="new del">
        <pc:chgData name="Maria Forsberg Kristoffersen" userId="d30d1cd4-c1d6-4122-9518-a2d96cf9ddbd" providerId="ADAL" clId="{BF412E4A-BA95-4AB4-B5FE-311244134644}" dt="2025-12-10T12:54:10.705" v="37657" actId="47"/>
        <pc:sldMkLst>
          <pc:docMk/>
          <pc:sldMk cId="1971097521" sldId="3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10.12.2025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dirkete relatert til v.4, men henger sammen. Dette kun til informasjon. Berørte fagfolk informeres også i egne fora.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21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Opprinnelig behov: </a:t>
            </a:r>
            <a:br>
              <a:rPr lang="nb-NO" sz="1200" dirty="0"/>
            </a:br>
            <a:r>
              <a:rPr lang="nb-NO" sz="1200" dirty="0"/>
              <a:t>Fra Odd Kristian </a:t>
            </a:r>
            <a:r>
              <a:rPr lang="nb-NO" sz="1200" dirty="0" err="1"/>
              <a:t>Dalansd</a:t>
            </a:r>
            <a:br>
              <a:rPr lang="nb-NO" sz="1200" dirty="0"/>
            </a:br>
            <a:r>
              <a:rPr lang="nb-NO" sz="1200" dirty="0"/>
              <a:t>Vi lurte på om dere kunne si noe om hvordan dere håndterer </a:t>
            </a:r>
            <a:r>
              <a:rPr lang="nb-NO" sz="1200" dirty="0" err="1"/>
              <a:t>logfiler</a:t>
            </a:r>
            <a:r>
              <a:rPr lang="nb-NO" sz="1200" dirty="0"/>
              <a:t> og feilmeldinger.</a:t>
            </a:r>
            <a:br>
              <a:rPr lang="nb-NO" sz="1200" dirty="0"/>
            </a:br>
            <a:r>
              <a:rPr lang="nb-NO" sz="1200" dirty="0"/>
              <a:t>Er det slik at det sendes ut f. eks ut feilmeldinger til nøkkelpersoner, dersom noe går galt.</a:t>
            </a:r>
            <a:br>
              <a:rPr lang="nb-NO" sz="1200" dirty="0"/>
            </a:br>
            <a:r>
              <a:rPr lang="nb-NO" sz="1200" dirty="0"/>
              <a:t>Er det eventuelt mulig å sjekke hva som har skjedd, i loggfiler?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3932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10.12.2025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10.12.2025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10.12.2025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10.12.2025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10.12.2025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10.12.2025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10.12.2025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10.12.2025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.no/prosjekter/informasjonsmodell-versjon-4-0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11.12.25/Teams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/>
            </a:br>
            <a:r>
              <a:rPr lang="nb-NO" sz="2400" dirty="0"/>
              <a:t>2.</a:t>
            </a:r>
            <a:r>
              <a:rPr lang="nb-NO" sz="2400" dirty="0">
                <a:latin typeface="Brockmann"/>
              </a:rPr>
              <a:t>Status fra fylkene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4.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347A8DB-28E7-EB4B-FF93-BF3090E28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21" y="1467905"/>
            <a:ext cx="4680744" cy="769442"/>
          </a:xfrm>
        </p:spPr>
        <p:txBody>
          <a:bodyPr/>
          <a:lstStyle/>
          <a:p>
            <a:r>
              <a:rPr lang="nb-NO" dirty="0"/>
              <a:t>Aksjoner fra forrige møte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9206A89-EAA8-2845-147D-3D0F1B5A3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33" y="2237347"/>
            <a:ext cx="4680744" cy="3294856"/>
          </a:xfrm>
        </p:spPr>
        <p:txBody>
          <a:bodyPr/>
          <a:lstStyle/>
          <a:p>
            <a:r>
              <a:rPr lang="nb-NO" sz="1600" dirty="0"/>
              <a:t>Maria setter opp et eget møte før testperioden starter 20 januar</a:t>
            </a:r>
            <a:br>
              <a:rPr lang="nb-NO" sz="1600" dirty="0"/>
            </a:br>
            <a:endParaRPr lang="nb-NO" sz="1600" dirty="0"/>
          </a:p>
          <a:p>
            <a:r>
              <a:rPr lang="nb-NO" sz="1600" dirty="0"/>
              <a:t>Det er ønskelig at </a:t>
            </a:r>
            <a:r>
              <a:rPr lang="nb-NO" sz="1600" dirty="0" err="1"/>
              <a:t>Novari</a:t>
            </a:r>
            <a:r>
              <a:rPr lang="nb-NO" sz="1600" dirty="0"/>
              <a:t> tar kontakt med leverandøren til Feide, Sikt for å informere om omleggingen. 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Det jobbes videre med å få på plass alle kontaktpersoner innen Oslo kommune </a:t>
            </a:r>
            <a:r>
              <a:rPr lang="nb-NO" sz="1600" dirty="0" err="1"/>
              <a:t>sværen</a:t>
            </a:r>
            <a:r>
              <a:rPr lang="nb-NO" dirty="0"/>
              <a:t>. 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E57C45-72AE-7845-C27A-7D6355A2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DEE24401-6723-4655-00C9-8017548BE1E9}"/>
              </a:ext>
            </a:extLst>
          </p:cNvPr>
          <p:cNvSpPr txBox="1">
            <a:spLocks/>
          </p:cNvSpPr>
          <p:nvPr/>
        </p:nvSpPr>
        <p:spPr>
          <a:xfrm>
            <a:off x="6693637" y="2237347"/>
            <a:ext cx="46807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dirty="0"/>
              <a:t>Det er satt opp et møte 15 januar 2026 </a:t>
            </a:r>
            <a:r>
              <a:rPr lang="nb-NO" sz="1600" dirty="0" err="1"/>
              <a:t>kl</a:t>
            </a:r>
            <a:r>
              <a:rPr lang="nb-NO" sz="1600" dirty="0"/>
              <a:t> 10</a:t>
            </a:r>
            <a:br>
              <a:rPr lang="nb-NO" sz="1600" dirty="0"/>
            </a:br>
            <a:endParaRPr lang="nb-NO" sz="1600" dirty="0"/>
          </a:p>
          <a:p>
            <a:endParaRPr lang="nb-NO" sz="1600" dirty="0"/>
          </a:p>
          <a:p>
            <a:r>
              <a:rPr lang="nb-NO" sz="1600" dirty="0"/>
              <a:t>Maria har vært i kontakt med Hildegunn Vada og Sigrid Lian hos Sikt. De kan ikke se noen dirkete konsekvens av dette for Feide p.t. 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Status fra Kent Inge. </a:t>
            </a:r>
          </a:p>
        </p:txBody>
      </p:sp>
    </p:spTree>
    <p:extLst>
      <p:ext uri="{BB962C8B-B14F-4D97-AF65-F5344CB8AC3E}">
        <p14:creationId xmlns:p14="http://schemas.microsoft.com/office/powerpoint/2010/main" val="23100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344F74D-32A8-0E04-160E-996DB795B3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200" y="630000"/>
            <a:ext cx="2989601" cy="245373"/>
          </a:xfrm>
        </p:spPr>
        <p:txBody>
          <a:bodyPr/>
          <a:lstStyle/>
          <a:p>
            <a:r>
              <a:rPr lang="nb-NO" dirty="0"/>
              <a:t>Spørsmål fra Kai Henrik Jordalen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A029518-CD9A-10BE-1840-04BE15C0E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519" y="1414055"/>
            <a:ext cx="4680744" cy="769442"/>
          </a:xfrm>
        </p:spPr>
        <p:txBody>
          <a:bodyPr/>
          <a:lstStyle/>
          <a:p>
            <a:r>
              <a:rPr lang="nn-NO" dirty="0"/>
              <a:t>Risiko nedetid HRM / VIS </a:t>
            </a:r>
            <a:br>
              <a:rPr lang="nn-NO" dirty="0"/>
            </a:br>
            <a:r>
              <a:rPr lang="nn-NO" dirty="0"/>
              <a:t>10-13. mars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48DCF9-EAB5-3FD7-EF41-0CD6B3E0F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519" y="2722180"/>
            <a:ext cx="4680744" cy="3294856"/>
          </a:xfrm>
        </p:spPr>
        <p:txBody>
          <a:bodyPr/>
          <a:lstStyle/>
          <a:p>
            <a:r>
              <a:rPr lang="nb-NO" sz="1600" dirty="0"/>
              <a:t>Kan Visma på nasjonalt/fylke-nivå fjerne tilgangen til å sende (godkjenne) variabel lønn og fravær i perioden med vedlikehold?</a:t>
            </a:r>
            <a:br>
              <a:rPr lang="nb-NO" sz="1600" dirty="0"/>
            </a:br>
            <a:endParaRPr lang="nb-NO" sz="1600" dirty="0"/>
          </a:p>
          <a:p>
            <a:endParaRPr lang="nb-NO" sz="1600" dirty="0"/>
          </a:p>
          <a:p>
            <a:pPr lvl="1"/>
            <a:r>
              <a:rPr lang="nb-NO" sz="1600" dirty="0"/>
              <a:t>Alternativt, kan Visma kjøre ryddescript etter den 13 mars for å tvinge re-sending av alle transaksjoner som ligger med feil i VIS?</a:t>
            </a:r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F0F31A-038F-5B80-E91F-A6590D600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696E171-4863-2283-C7CE-39E89B479143}"/>
              </a:ext>
            </a:extLst>
          </p:cNvPr>
          <p:cNvSpPr txBox="1"/>
          <p:nvPr/>
        </p:nvSpPr>
        <p:spPr>
          <a:xfrm>
            <a:off x="6604054" y="2507560"/>
            <a:ext cx="4579883" cy="397031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Svar: </a:t>
            </a:r>
            <a:br>
              <a:rPr lang="nb-NO" sz="1600" dirty="0"/>
            </a:br>
            <a:r>
              <a:rPr lang="nb-NO" sz="1600" dirty="0"/>
              <a:t>Fylkene kan gjøre dette selv ved å fjerne tilgangene til å sende (godkjenne) variabel lønn. (Visma </a:t>
            </a:r>
            <a:r>
              <a:rPr lang="nb-NO" sz="1600" dirty="0" err="1"/>
              <a:t>Inschool</a:t>
            </a:r>
            <a:r>
              <a:rPr lang="nb-NO" sz="1600" dirty="0"/>
              <a:t> skal dobbeltsjekke dette for sikkerhetsskyld) </a:t>
            </a:r>
          </a:p>
          <a:p>
            <a:br>
              <a:rPr lang="nb-NO" sz="1600" dirty="0"/>
            </a:br>
            <a:br>
              <a:rPr lang="nb-NO" sz="1600" dirty="0"/>
            </a:br>
            <a:r>
              <a:rPr lang="nb-NO" sz="1600" dirty="0"/>
              <a:t>- Dette vil være mulig, men om nødvendig så bør det meldes inn til support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 </a:t>
            </a:r>
          </a:p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60521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FE1E40A-62B6-977C-B5B4-7B5D6AFD65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2811667" cy="245373"/>
          </a:xfrm>
        </p:spPr>
        <p:txBody>
          <a:bodyPr/>
          <a:lstStyle/>
          <a:p>
            <a:r>
              <a:rPr lang="nb-NO" dirty="0"/>
              <a:t>Informasjon fra Visma </a:t>
            </a:r>
            <a:r>
              <a:rPr lang="nb-NO" dirty="0" err="1"/>
              <a:t>InSchool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9CF4D2-BFE7-561E-9880-A9FBAC643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237346"/>
            <a:ext cx="10154444" cy="4265257"/>
          </a:xfrm>
        </p:spPr>
        <p:txBody>
          <a:bodyPr/>
          <a:lstStyle/>
          <a:p>
            <a:r>
              <a:rPr lang="nb-NO" sz="1800" dirty="0"/>
              <a:t>Elevnummer blir en global/personbasert verdi (erstatter skole-spesifikk verdi).</a:t>
            </a:r>
          </a:p>
          <a:p>
            <a:r>
              <a:rPr lang="nb-NO" sz="1800" dirty="0"/>
              <a:t>Endringen er allerede aktivert for Akershus, Buskerud og Østfold. </a:t>
            </a:r>
          </a:p>
          <a:p>
            <a:endParaRPr lang="nb-NO" sz="1800" dirty="0"/>
          </a:p>
          <a:p>
            <a:r>
              <a:rPr lang="nb-NO" sz="1800" dirty="0"/>
              <a:t>Fylker kan bestille tidlig overgang før 10. mars; ellers gjennomføres endringen for alle denne datoen.</a:t>
            </a:r>
          </a:p>
          <a:p>
            <a:r>
              <a:rPr lang="nb-NO" sz="1800" dirty="0"/>
              <a:t>Ingen spesielle forberedelser kreves; kun oppmerksomhet rundt nedetid og dataproduksjon, FINT kan ikke motta data når systemet tas ned under endringen..</a:t>
            </a:r>
          </a:p>
          <a:p>
            <a:endParaRPr lang="nb-NO" sz="1800" dirty="0"/>
          </a:p>
          <a:p>
            <a:r>
              <a:rPr lang="nb-NO" sz="1800" dirty="0"/>
              <a:t>Implementering i </a:t>
            </a:r>
            <a:r>
              <a:rPr lang="nb-NO" sz="1800" dirty="0" err="1"/>
              <a:t>Core</a:t>
            </a:r>
            <a:r>
              <a:rPr lang="nb-NO" sz="1800" dirty="0"/>
              <a:t> 1 Beta:</a:t>
            </a:r>
            <a:br>
              <a:rPr lang="nb-NO" sz="1800" dirty="0"/>
            </a:br>
            <a:r>
              <a:rPr lang="nb-NO" sz="1800" dirty="0"/>
              <a:t>Ønskes endringen (endre elevnummer til å matche </a:t>
            </a:r>
            <a:r>
              <a:rPr lang="nb-NO" sz="1800" dirty="0" err="1"/>
              <a:t>immutableuserID</a:t>
            </a:r>
            <a:r>
              <a:rPr lang="nb-NO" sz="1800" dirty="0"/>
              <a:t>) også her, kan fylkene be om å få utført dette kostnadsfritt. Det samme for ITM</a:t>
            </a:r>
          </a:p>
          <a:p>
            <a:endParaRPr lang="nb-NO" sz="1800" dirty="0"/>
          </a:p>
          <a:p>
            <a:r>
              <a:rPr lang="nb-NO" sz="1800" dirty="0" err="1"/>
              <a:t>Zendesk</a:t>
            </a:r>
            <a:r>
              <a:rPr lang="nb-NO" sz="1800" dirty="0"/>
              <a:t>-dokumentasjon oppdateres når utviklingsavdelingen har verifisert overførte data.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6B25B1-DD9B-4A35-DC4C-E88BA627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FFFC664-AF45-11CC-194F-B0E67CAA2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av Elevnummer ved overgang til </a:t>
            </a:r>
            <a:r>
              <a:rPr lang="nb-NO" dirty="0" err="1"/>
              <a:t>Core</a:t>
            </a:r>
            <a:r>
              <a:rPr lang="nb-NO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1706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0A1D3D1-507A-2251-71FA-D6C25786D9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E7E034E-ED36-86A3-2E88-7E5B8B83B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491" y="1467905"/>
            <a:ext cx="4680744" cy="769442"/>
          </a:xfrm>
        </p:spPr>
        <p:txBody>
          <a:bodyPr/>
          <a:lstStyle/>
          <a:p>
            <a:r>
              <a:rPr lang="nb-NO" dirty="0"/>
              <a:t>Ny prosjektside på novari.no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84FA9BF-8E56-5410-4B56-C06D4BF77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91" y="2237347"/>
            <a:ext cx="4680744" cy="383763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Formål: </a:t>
            </a:r>
          </a:p>
          <a:p>
            <a:r>
              <a:rPr lang="nb-NO" dirty="0"/>
              <a:t>Oppdatert informasjon om omleggingen </a:t>
            </a:r>
          </a:p>
          <a:p>
            <a:r>
              <a:rPr lang="nb-NO" dirty="0"/>
              <a:t>Deling av dokumentasjon, presentasjoner m.m.</a:t>
            </a:r>
          </a:p>
          <a:p>
            <a:endParaRPr lang="nb-NO" dirty="0"/>
          </a:p>
          <a:p>
            <a:r>
              <a:rPr lang="nb-NO" dirty="0"/>
              <a:t>Målet er at dette skal vøre den primære informasjonskilden for fylkene i omleggingen, i tillegg til dette møtefora</a:t>
            </a:r>
          </a:p>
          <a:p>
            <a:endParaRPr lang="nb-NO" dirty="0"/>
          </a:p>
          <a:p>
            <a:r>
              <a:rPr lang="nb-NO" dirty="0" err="1"/>
              <a:t>Novari</a:t>
            </a:r>
            <a:r>
              <a:rPr lang="nb-NO" dirty="0"/>
              <a:t> vil i perioden mellom 20 januar og 10 -14 mars, aktivt oppdater denne siden. </a:t>
            </a:r>
          </a:p>
          <a:p>
            <a:endParaRPr lang="nb-NO" dirty="0"/>
          </a:p>
          <a:p>
            <a:r>
              <a:rPr lang="nb-NO" dirty="0"/>
              <a:t>Planen er at vii perioden rundt 20 januar og spesielt 10 mars, legger ut status på komponentnivå. </a:t>
            </a:r>
          </a:p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FB01E857-5848-F4B8-D1C8-48B775C1977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7020910" y="1992723"/>
            <a:ext cx="4046483" cy="3416065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120672C-F954-E3E7-05AD-FFE29A2C74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20910" y="5619612"/>
            <a:ext cx="4266599" cy="307456"/>
          </a:xfrm>
        </p:spPr>
        <p:txBody>
          <a:bodyPr/>
          <a:lstStyle/>
          <a:p>
            <a:r>
              <a:rPr lang="nb-NO" sz="1600" dirty="0">
                <a:hlinkClick r:id="rId3"/>
              </a:rPr>
              <a:t>https://novari.no/prosjekter/informasjonsmodell-versjon-4-0/</a:t>
            </a:r>
            <a:endParaRPr lang="nb-NO" sz="1600" dirty="0"/>
          </a:p>
          <a:p>
            <a:r>
              <a:rPr lang="nb-NO" sz="1600" dirty="0"/>
              <a:t>/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A7E52A-85F9-40D7-A73E-1473C59D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0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99B7A8-F091-DF4F-35F3-3413A259E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1171796" cy="322317"/>
          </a:xfrm>
        </p:spPr>
        <p:txBody>
          <a:bodyPr/>
          <a:lstStyle/>
          <a:p>
            <a:r>
              <a:rPr lang="nb-NO" sz="2000" dirty="0"/>
              <a:t>Eksempel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8BE8C96-A080-7AE0-7B0A-E77FBE61D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6" name="Plassholder for innhold 5" descr="Et bilde som inneholder tekst, skjermbilde, kvittering, Font&#10;&#10;KI-generert innhold kan være feil.">
            <a:extLst>
              <a:ext uri="{FF2B5EF4-FFF2-40B4-BE49-F238E27FC236}">
                <a16:creationId xmlns:a16="http://schemas.microsoft.com/office/drawing/2014/main" id="{5881270C-4756-05B9-3F88-0B8DE5B93A1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81464" y="2063154"/>
            <a:ext cx="10429071" cy="311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3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17C34-CF46-0D38-3B48-753B2DDA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5512728" cy="614705"/>
          </a:xfrm>
        </p:spPr>
        <p:txBody>
          <a:bodyPr/>
          <a:lstStyle/>
          <a:p>
            <a:r>
              <a:rPr lang="nb-NO" sz="2400" dirty="0"/>
              <a:t>Status fra fylkene – hvor står dere nå?</a:t>
            </a:r>
            <a:br>
              <a:rPr lang="nb-NO" sz="1600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0B93E1-E8AC-E4CD-04B0-ADDF9EC4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BFA5A9-FECD-C470-332D-B3397419A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510435"/>
            <a:ext cx="7621588" cy="4281012"/>
          </a:xfrm>
        </p:spPr>
        <p:txBody>
          <a:bodyPr/>
          <a:lstStyle/>
          <a:p>
            <a:r>
              <a:rPr lang="nb-NO" sz="2000" dirty="0"/>
              <a:t>Akershus, Buskerud, Østfold (FRID)</a:t>
            </a:r>
          </a:p>
          <a:p>
            <a:r>
              <a:rPr lang="nb-NO" sz="2000" dirty="0"/>
              <a:t>Agder</a:t>
            </a:r>
          </a:p>
          <a:p>
            <a:r>
              <a:rPr lang="nb-NO" sz="2000" dirty="0"/>
              <a:t>Finnmark</a:t>
            </a:r>
          </a:p>
          <a:p>
            <a:r>
              <a:rPr lang="nb-NO" sz="2000" dirty="0"/>
              <a:t>Innlandet</a:t>
            </a:r>
          </a:p>
          <a:p>
            <a:r>
              <a:rPr lang="nb-NO" sz="2000" dirty="0"/>
              <a:t>Møre og Romsdal</a:t>
            </a:r>
          </a:p>
          <a:p>
            <a:r>
              <a:rPr lang="nb-NO" sz="2000" dirty="0"/>
              <a:t>Nordland</a:t>
            </a:r>
          </a:p>
          <a:p>
            <a:r>
              <a:rPr lang="nb-NO" sz="2000" dirty="0"/>
              <a:t>Rogaland</a:t>
            </a:r>
          </a:p>
          <a:p>
            <a:r>
              <a:rPr lang="nb-NO" sz="2000" dirty="0"/>
              <a:t>Telemark</a:t>
            </a:r>
          </a:p>
          <a:p>
            <a:r>
              <a:rPr lang="nb-NO" sz="2000" dirty="0"/>
              <a:t>Troms</a:t>
            </a:r>
          </a:p>
          <a:p>
            <a:r>
              <a:rPr lang="nb-NO" sz="2000" dirty="0"/>
              <a:t>Trøndelag </a:t>
            </a:r>
          </a:p>
          <a:p>
            <a:r>
              <a:rPr lang="nb-NO" sz="2000" dirty="0"/>
              <a:t>Vestfold</a:t>
            </a:r>
          </a:p>
          <a:p>
            <a:r>
              <a:rPr lang="nb-NO" sz="2000" dirty="0" err="1"/>
              <a:t>Vestland</a:t>
            </a:r>
            <a:endParaRPr lang="nb-NO" sz="2000" dirty="0"/>
          </a:p>
          <a:p>
            <a:r>
              <a:rPr lang="nb-NO" sz="2000" dirty="0"/>
              <a:t>Oslo kommune</a:t>
            </a:r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86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11 desember 2025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5194</TotalTime>
  <Words>582</Words>
  <Application>Microsoft Office PowerPoint</Application>
  <PresentationFormat>Widescreen</PresentationFormat>
  <Paragraphs>81</Paragraphs>
  <Slides>9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7" baseType="lpstr">
      <vt:lpstr>Brockmann</vt:lpstr>
      <vt:lpstr>Courier New</vt:lpstr>
      <vt:lpstr>Aptos</vt:lpstr>
      <vt:lpstr>Inter Medium</vt:lpstr>
      <vt:lpstr>Arial</vt:lpstr>
      <vt:lpstr>Inter SemiBold</vt:lpstr>
      <vt:lpstr>Inter</vt:lpstr>
      <vt:lpstr>Novari</vt:lpstr>
      <vt:lpstr>Statusmøte  Informasjonsmodell v.4. </vt:lpstr>
      <vt:lpstr> 1. Status fra Novari 2.Status fra fylkene 4. Eventuelt </vt:lpstr>
      <vt:lpstr>Aksjoner fra forrige møte</vt:lpstr>
      <vt:lpstr>Risiko nedetid HRM / VIS  10-13. mars</vt:lpstr>
      <vt:lpstr>Endring av Elevnummer ved overgang til Core 2</vt:lpstr>
      <vt:lpstr>Ny prosjektside på novari.no</vt:lpstr>
      <vt:lpstr>Eksempel</vt:lpstr>
      <vt:lpstr>Status fra fylkene – hvor står dere nå? </vt:lpstr>
      <vt:lpstr>Nytt møte 11 desember 2025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2025-12-10T13:32:49Z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