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changesInfos/changesInfo1.xml" ContentType="application/vnd.ms-powerpoint.changesinfo+xml"/>
  <Override PartName="/ppt/revisionInfo.xml" ContentType="application/vnd.ms-powerpoint.revisioninfo+xml"/>
  <Override PartName="/ppt/authors.xml" ContentType="application/vnd.ms-powerpoint.authors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>
  <p:sldMasterIdLst>
    <p:sldMasterId id="2147483648" r:id="rId4"/>
  </p:sldMasterIdLst>
  <p:notesMasterIdLst>
    <p:notesMasterId r:id="rId18"/>
  </p:notesMasterIdLst>
  <p:sldIdLst>
    <p:sldId id="256" r:id="rId5"/>
    <p:sldId id="259" r:id="rId6"/>
    <p:sldId id="360" r:id="rId7"/>
    <p:sldId id="353" r:id="rId8"/>
    <p:sldId id="348" r:id="rId9"/>
    <p:sldId id="354" r:id="rId10"/>
    <p:sldId id="355" r:id="rId11"/>
    <p:sldId id="356" r:id="rId12"/>
    <p:sldId id="357" r:id="rId13"/>
    <p:sldId id="361" r:id="rId14"/>
    <p:sldId id="358" r:id="rId15"/>
    <p:sldId id="349" r:id="rId16"/>
    <p:sldId id="262" r:id="rId17"/>
  </p:sldIdLst>
  <p:sldSz cx="12192000" cy="6858000"/>
  <p:notesSz cx="6858000" cy="9144000"/>
  <p:embeddedFontLst>
    <p:embeddedFont>
      <p:font typeface="Brockmann" pitchFamily="50" charset="0"/>
      <p:regular r:id="rId19"/>
      <p:bold r:id="rId20"/>
      <p:italic r:id="rId21"/>
    </p:embeddedFont>
    <p:embeddedFont>
      <p:font typeface="Inter" panose="02000503000000020004" pitchFamily="2" charset="0"/>
      <p:regular r:id="rId22"/>
      <p:bold r:id="rId23"/>
      <p:italic r:id="rId24"/>
      <p:boldItalic r:id="rId25"/>
    </p:embeddedFont>
    <p:embeddedFont>
      <p:font typeface="Inter Medium" panose="02000503000000020004" pitchFamily="2" charset="0"/>
      <p:regular r:id="rId26"/>
      <p:italic r:id="rId27"/>
    </p:embeddedFont>
    <p:embeddedFont>
      <p:font typeface="Inter SemiBold" panose="02000503000000020004" pitchFamily="2" charset="0"/>
      <p:bold r:id="rId28"/>
      <p:boldItalic r:id="rId29"/>
    </p:embeddedFont>
  </p:embeddedFontLst>
  <p:defaultTextStyle>
    <a:defPPr>
      <a:defRPr lang="nb-NO"/>
    </a:defPPr>
    <a:lvl1pPr marL="0" algn="l" defTabSz="914400" rtl="0" eaLnBrk="1" fontAlgn="ctr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fontAlgn="ctr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fontAlgn="ctr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fontAlgn="ctr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fontAlgn="ctr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fontAlgn="ctr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fontAlgn="ctr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fontAlgn="ctr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fontAlgn="ctr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authors.xml><?xml version="1.0" encoding="utf-8"?>
<p188:authorLst xmlns:a="http://schemas.openxmlformats.org/drawingml/2006/main" xmlns:r="http://schemas.openxmlformats.org/officeDocument/2006/relationships" xmlns:p188="http://schemas.microsoft.com/office/powerpoint/2018/8/main">
  <p188:author id="{E370E912-6F10-8E10-953E-4EC2AC0FF1CE}" name="Maria Forsberg Kristoffersen" initials="MK" userId="S::maria.kristoffersen@novari.no::d30d1cd4-c1d6-4122-9518-a2d96cf9ddbd" providerId="AD"/>
  <p188:author id="{E2602A9B-30BE-5F16-F1A2-8D2279A67FCE}" name="Ole Anders Eidjord" initials="OE" userId="S::ole.anders.eidjord@novari.no::4aaef909-ecf6-4bd5-ae9a-60ac0395084d" providerId="AD"/>
</p188: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81307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43AF2CF1-DACD-4E67-9686-12312A3BCB76}" v="46" dt="2026-02-10T13:04:53.256"/>
  </p1510:revLst>
</p1510:revInfo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iddels stil 2 – utheving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4995" autoAdjust="0"/>
    <p:restoredTop sz="82238" autoAdjust="0"/>
  </p:normalViewPr>
  <p:slideViewPr>
    <p:cSldViewPr snapToGrid="0">
      <p:cViewPr varScale="1">
        <p:scale>
          <a:sx n="61" d="100"/>
          <a:sy n="61" d="100"/>
        </p:scale>
        <p:origin x="884" y="4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9.xml"/><Relationship Id="rId18" Type="http://schemas.openxmlformats.org/officeDocument/2006/relationships/notesMaster" Target="notesMasters/notesMaster1.xml"/><Relationship Id="rId26" Type="http://schemas.openxmlformats.org/officeDocument/2006/relationships/font" Target="fonts/font8.fntdata"/><Relationship Id="rId3" Type="http://schemas.openxmlformats.org/officeDocument/2006/relationships/customXml" Target="../customXml/item3.xml"/><Relationship Id="rId21" Type="http://schemas.openxmlformats.org/officeDocument/2006/relationships/font" Target="fonts/font3.fntdata"/><Relationship Id="rId34" Type="http://schemas.microsoft.com/office/2016/11/relationships/changesInfo" Target="changesInfos/changesInfo1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slide" Target="slides/slide13.xml"/><Relationship Id="rId25" Type="http://schemas.openxmlformats.org/officeDocument/2006/relationships/font" Target="fonts/font7.fntdata"/><Relationship Id="rId33" Type="http://schemas.openxmlformats.org/officeDocument/2006/relationships/tableStyles" Target="tableStyles.xml"/><Relationship Id="rId2" Type="http://schemas.openxmlformats.org/officeDocument/2006/relationships/customXml" Target="../customXml/item2.xml"/><Relationship Id="rId16" Type="http://schemas.openxmlformats.org/officeDocument/2006/relationships/slide" Target="slides/slide12.xml"/><Relationship Id="rId20" Type="http://schemas.openxmlformats.org/officeDocument/2006/relationships/font" Target="fonts/font2.fntdata"/><Relationship Id="rId29" Type="http://schemas.openxmlformats.org/officeDocument/2006/relationships/font" Target="fonts/font11.fntdata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24" Type="http://schemas.openxmlformats.org/officeDocument/2006/relationships/font" Target="fonts/font6.fntdata"/><Relationship Id="rId32" Type="http://schemas.openxmlformats.org/officeDocument/2006/relationships/theme" Target="theme/theme1.xml"/><Relationship Id="rId5" Type="http://schemas.openxmlformats.org/officeDocument/2006/relationships/slide" Target="slides/slide1.xml"/><Relationship Id="rId15" Type="http://schemas.openxmlformats.org/officeDocument/2006/relationships/slide" Target="slides/slide11.xml"/><Relationship Id="rId23" Type="http://schemas.openxmlformats.org/officeDocument/2006/relationships/font" Target="fonts/font5.fntdata"/><Relationship Id="rId28" Type="http://schemas.openxmlformats.org/officeDocument/2006/relationships/font" Target="fonts/font10.fntdata"/><Relationship Id="rId36" Type="http://schemas.microsoft.com/office/2018/10/relationships/authors" Target="authors.xml"/><Relationship Id="rId10" Type="http://schemas.openxmlformats.org/officeDocument/2006/relationships/slide" Target="slides/slide6.xml"/><Relationship Id="rId19" Type="http://schemas.openxmlformats.org/officeDocument/2006/relationships/font" Target="fonts/font1.fntdata"/><Relationship Id="rId31" Type="http://schemas.openxmlformats.org/officeDocument/2006/relationships/viewProps" Target="viewProps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slide" Target="slides/slide10.xml"/><Relationship Id="rId22" Type="http://schemas.openxmlformats.org/officeDocument/2006/relationships/font" Target="fonts/font4.fntdata"/><Relationship Id="rId27" Type="http://schemas.openxmlformats.org/officeDocument/2006/relationships/font" Target="fonts/font9.fntdata"/><Relationship Id="rId30" Type="http://schemas.openxmlformats.org/officeDocument/2006/relationships/presProps" Target="presProps.xml"/><Relationship Id="rId35" Type="http://schemas.microsoft.com/office/2015/10/relationships/revisionInfo" Target="revisionInfo.xml"/><Relationship Id="rId8" Type="http://schemas.openxmlformats.org/officeDocument/2006/relationships/slide" Target="slides/slide4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Maria Forsberg Kristoffersen" userId="d30d1cd4-c1d6-4122-9518-a2d96cf9ddbd" providerId="ADAL" clId="{BF412E4A-BA95-4AB4-B5FE-311244134644}"/>
    <pc:docChg chg="undo redo custSel addSld delSld modSld sldOrd">
      <pc:chgData name="Maria Forsberg Kristoffersen" userId="d30d1cd4-c1d6-4122-9518-a2d96cf9ddbd" providerId="ADAL" clId="{BF412E4A-BA95-4AB4-B5FE-311244134644}" dt="2026-02-12T08:57:02.352" v="56510" actId="729"/>
      <pc:docMkLst>
        <pc:docMk/>
      </pc:docMkLst>
      <pc:sldChg chg="modSp mod">
        <pc:chgData name="Maria Forsberg Kristoffersen" userId="d30d1cd4-c1d6-4122-9518-a2d96cf9ddbd" providerId="ADAL" clId="{BF412E4A-BA95-4AB4-B5FE-311244134644}" dt="2026-02-09T16:56:31.950" v="51836" actId="20577"/>
        <pc:sldMkLst>
          <pc:docMk/>
          <pc:sldMk cId="1397606944" sldId="256"/>
        </pc:sldMkLst>
        <pc:spChg chg="mod">
          <ac:chgData name="Maria Forsberg Kristoffersen" userId="d30d1cd4-c1d6-4122-9518-a2d96cf9ddbd" providerId="ADAL" clId="{BF412E4A-BA95-4AB4-B5FE-311244134644}" dt="2026-02-09T16:56:31.950" v="51836" actId="20577"/>
          <ac:spMkLst>
            <pc:docMk/>
            <pc:sldMk cId="1397606944" sldId="256"/>
            <ac:spMk id="7" creationId="{4A46942D-7CC9-445F-1DAE-8529D705DC4B}"/>
          </ac:spMkLst>
        </pc:spChg>
      </pc:sldChg>
      <pc:sldChg chg="modSp mod">
        <pc:chgData name="Maria Forsberg Kristoffersen" userId="d30d1cd4-c1d6-4122-9518-a2d96cf9ddbd" providerId="ADAL" clId="{BF412E4A-BA95-4AB4-B5FE-311244134644}" dt="2026-02-03T13:30:23.164" v="50082" actId="255"/>
        <pc:sldMkLst>
          <pc:docMk/>
          <pc:sldMk cId="314193089" sldId="259"/>
        </pc:sldMkLst>
        <pc:spChg chg="mod">
          <ac:chgData name="Maria Forsberg Kristoffersen" userId="d30d1cd4-c1d6-4122-9518-a2d96cf9ddbd" providerId="ADAL" clId="{BF412E4A-BA95-4AB4-B5FE-311244134644}" dt="2026-02-03T13:30:23.164" v="50082" actId="255"/>
          <ac:spMkLst>
            <pc:docMk/>
            <pc:sldMk cId="314193089" sldId="259"/>
            <ac:spMk id="2" creationId="{3FFC7C91-5A41-1CF3-8286-5D6B623C3CDF}"/>
          </ac:spMkLst>
        </pc:spChg>
      </pc:sldChg>
      <pc:sldChg chg="modSp mod">
        <pc:chgData name="Maria Forsberg Kristoffersen" userId="d30d1cd4-c1d6-4122-9518-a2d96cf9ddbd" providerId="ADAL" clId="{BF412E4A-BA95-4AB4-B5FE-311244134644}" dt="2026-01-20T12:53:33.304" v="45251" actId="20577"/>
        <pc:sldMkLst>
          <pc:docMk/>
          <pc:sldMk cId="721050530" sldId="262"/>
        </pc:sldMkLst>
        <pc:spChg chg="mod">
          <ac:chgData name="Maria Forsberg Kristoffersen" userId="d30d1cd4-c1d6-4122-9518-a2d96cf9ddbd" providerId="ADAL" clId="{BF412E4A-BA95-4AB4-B5FE-311244134644}" dt="2026-01-20T12:53:33.304" v="45251" actId="20577"/>
          <ac:spMkLst>
            <pc:docMk/>
            <pc:sldMk cId="721050530" sldId="262"/>
            <ac:spMk id="2" creationId="{48A826CA-7CD1-30AA-A814-C12453981D54}"/>
          </ac:spMkLst>
        </pc:spChg>
      </pc:sldChg>
      <pc:sldChg chg="addSp delSp modSp new mod ord">
        <pc:chgData name="Maria Forsberg Kristoffersen" userId="d30d1cd4-c1d6-4122-9518-a2d96cf9ddbd" providerId="ADAL" clId="{BF412E4A-BA95-4AB4-B5FE-311244134644}" dt="2026-02-10T13:05:56.384" v="54815" actId="313"/>
        <pc:sldMkLst>
          <pc:docMk/>
          <pc:sldMk cId="3671253000" sldId="348"/>
        </pc:sldMkLst>
        <pc:spChg chg="mod">
          <ac:chgData name="Maria Forsberg Kristoffersen" userId="d30d1cd4-c1d6-4122-9518-a2d96cf9ddbd" providerId="ADAL" clId="{BF412E4A-BA95-4AB4-B5FE-311244134644}" dt="2026-02-10T13:05:56.384" v="54815" actId="313"/>
          <ac:spMkLst>
            <pc:docMk/>
            <pc:sldMk cId="3671253000" sldId="348"/>
            <ac:spMk id="3" creationId="{EEABF13A-1AA5-F604-4919-284B3F851640}"/>
          </ac:spMkLst>
        </pc:spChg>
        <pc:spChg chg="mod">
          <ac:chgData name="Maria Forsberg Kristoffersen" userId="d30d1cd4-c1d6-4122-9518-a2d96cf9ddbd" providerId="ADAL" clId="{BF412E4A-BA95-4AB4-B5FE-311244134644}" dt="2026-02-03T11:47:43.895" v="48382" actId="1076"/>
          <ac:spMkLst>
            <pc:docMk/>
            <pc:sldMk cId="3671253000" sldId="348"/>
            <ac:spMk id="5" creationId="{06AB8788-025B-DC1F-7358-EDCD2E65663E}"/>
          </ac:spMkLst>
        </pc:spChg>
        <pc:spChg chg="add mod">
          <ac:chgData name="Maria Forsberg Kristoffersen" userId="d30d1cd4-c1d6-4122-9518-a2d96cf9ddbd" providerId="ADAL" clId="{BF412E4A-BA95-4AB4-B5FE-311244134644}" dt="2026-02-09T17:05:28.651" v="52379" actId="20577"/>
          <ac:spMkLst>
            <pc:docMk/>
            <pc:sldMk cId="3671253000" sldId="348"/>
            <ac:spMk id="8" creationId="{C10FDBFB-8305-6E8A-E8FF-9BE99808437A}"/>
          </ac:spMkLst>
        </pc:spChg>
        <pc:picChg chg="add mod">
          <ac:chgData name="Maria Forsberg Kristoffersen" userId="d30d1cd4-c1d6-4122-9518-a2d96cf9ddbd" providerId="ADAL" clId="{BF412E4A-BA95-4AB4-B5FE-311244134644}" dt="2026-02-09T17:08:56.400" v="52544" actId="14100"/>
          <ac:picMkLst>
            <pc:docMk/>
            <pc:sldMk cId="3671253000" sldId="348"/>
            <ac:picMk id="6" creationId="{C86675E2-53D9-424A-571A-2A11DF8847CE}"/>
          </ac:picMkLst>
        </pc:picChg>
      </pc:sldChg>
      <pc:sldChg chg="addSp delSp modSp new mod ord">
        <pc:chgData name="Maria Forsberg Kristoffersen" userId="d30d1cd4-c1d6-4122-9518-a2d96cf9ddbd" providerId="ADAL" clId="{BF412E4A-BA95-4AB4-B5FE-311244134644}" dt="2026-02-03T11:54:51.713" v="48841" actId="20577"/>
        <pc:sldMkLst>
          <pc:docMk/>
          <pc:sldMk cId="11742306" sldId="349"/>
        </pc:sldMkLst>
        <pc:spChg chg="mod">
          <ac:chgData name="Maria Forsberg Kristoffersen" userId="d30d1cd4-c1d6-4122-9518-a2d96cf9ddbd" providerId="ADAL" clId="{BF412E4A-BA95-4AB4-B5FE-311244134644}" dt="2026-02-03T11:34:15.936" v="47621" actId="20577"/>
          <ac:spMkLst>
            <pc:docMk/>
            <pc:sldMk cId="11742306" sldId="349"/>
            <ac:spMk id="5" creationId="{517F33C7-C253-A6A3-1540-66389AA8C421}"/>
          </ac:spMkLst>
        </pc:spChg>
        <pc:spChg chg="add mod">
          <ac:chgData name="Maria Forsberg Kristoffersen" userId="d30d1cd4-c1d6-4122-9518-a2d96cf9ddbd" providerId="ADAL" clId="{BF412E4A-BA95-4AB4-B5FE-311244134644}" dt="2026-02-03T11:54:51.713" v="48841" actId="20577"/>
          <ac:spMkLst>
            <pc:docMk/>
            <pc:sldMk cId="11742306" sldId="349"/>
            <ac:spMk id="8" creationId="{63349628-CB5B-B227-6254-4034C7580AEF}"/>
          </ac:spMkLst>
        </pc:spChg>
      </pc:sldChg>
      <pc:sldChg chg="addSp delSp modSp new mod ord">
        <pc:chgData name="Maria Forsberg Kristoffersen" userId="d30d1cd4-c1d6-4122-9518-a2d96cf9ddbd" providerId="ADAL" clId="{BF412E4A-BA95-4AB4-B5FE-311244134644}" dt="2026-02-09T17:01:42.783" v="51978"/>
        <pc:sldMkLst>
          <pc:docMk/>
          <pc:sldMk cId="1980932485" sldId="353"/>
        </pc:sldMkLst>
        <pc:spChg chg="mod">
          <ac:chgData name="Maria Forsberg Kristoffersen" userId="d30d1cd4-c1d6-4122-9518-a2d96cf9ddbd" providerId="ADAL" clId="{BF412E4A-BA95-4AB4-B5FE-311244134644}" dt="2026-02-03T10:29:21.926" v="47498"/>
          <ac:spMkLst>
            <pc:docMk/>
            <pc:sldMk cId="1980932485" sldId="353"/>
            <ac:spMk id="2" creationId="{B4B37D9C-3448-21FA-8E29-E5616D10304C}"/>
          </ac:spMkLst>
        </pc:spChg>
        <pc:spChg chg="mod">
          <ac:chgData name="Maria Forsberg Kristoffersen" userId="d30d1cd4-c1d6-4122-9518-a2d96cf9ddbd" providerId="ADAL" clId="{BF412E4A-BA95-4AB4-B5FE-311244134644}" dt="2026-02-03T10:29:42.189" v="47502" actId="1076"/>
          <ac:spMkLst>
            <pc:docMk/>
            <pc:sldMk cId="1980932485" sldId="353"/>
            <ac:spMk id="5" creationId="{29304F83-84A0-6A05-E8F4-85E5B1FE1B53}"/>
          </ac:spMkLst>
        </pc:spChg>
        <pc:spChg chg="add mod">
          <ac:chgData name="Maria Forsberg Kristoffersen" userId="d30d1cd4-c1d6-4122-9518-a2d96cf9ddbd" providerId="ADAL" clId="{BF412E4A-BA95-4AB4-B5FE-311244134644}" dt="2026-02-03T13:08:18.039" v="48933" actId="20577"/>
          <ac:spMkLst>
            <pc:docMk/>
            <pc:sldMk cId="1980932485" sldId="353"/>
            <ac:spMk id="8" creationId="{E9919A48-1200-F8E4-E43C-465E233DDABA}"/>
          </ac:spMkLst>
        </pc:spChg>
      </pc:sldChg>
      <pc:sldChg chg="modSp new mod ord">
        <pc:chgData name="Maria Forsberg Kristoffersen" userId="d30d1cd4-c1d6-4122-9518-a2d96cf9ddbd" providerId="ADAL" clId="{BF412E4A-BA95-4AB4-B5FE-311244134644}" dt="2026-02-10T13:08:32.604" v="55085" actId="20577"/>
        <pc:sldMkLst>
          <pc:docMk/>
          <pc:sldMk cId="1572761697" sldId="354"/>
        </pc:sldMkLst>
        <pc:spChg chg="mod">
          <ac:chgData name="Maria Forsberg Kristoffersen" userId="d30d1cd4-c1d6-4122-9518-a2d96cf9ddbd" providerId="ADAL" clId="{BF412E4A-BA95-4AB4-B5FE-311244134644}" dt="2026-02-09T17:03:14.070" v="52069" actId="20577"/>
          <ac:spMkLst>
            <pc:docMk/>
            <pc:sldMk cId="1572761697" sldId="354"/>
            <ac:spMk id="2" creationId="{AB1C540E-2BA8-8D51-F680-ADB59F3A686A}"/>
          </ac:spMkLst>
        </pc:spChg>
        <pc:spChg chg="mod">
          <ac:chgData name="Maria Forsberg Kristoffersen" userId="d30d1cd4-c1d6-4122-9518-a2d96cf9ddbd" providerId="ADAL" clId="{BF412E4A-BA95-4AB4-B5FE-311244134644}" dt="2026-02-10T13:08:32.604" v="55085" actId="20577"/>
          <ac:spMkLst>
            <pc:docMk/>
            <pc:sldMk cId="1572761697" sldId="354"/>
            <ac:spMk id="3" creationId="{1A630560-9E77-857E-F017-CCE5BCB5CB31}"/>
          </ac:spMkLst>
        </pc:spChg>
        <pc:spChg chg="mod">
          <ac:chgData name="Maria Forsberg Kristoffersen" userId="d30d1cd4-c1d6-4122-9518-a2d96cf9ddbd" providerId="ADAL" clId="{BF412E4A-BA95-4AB4-B5FE-311244134644}" dt="2026-02-03T11:37:37.659" v="47699" actId="20577"/>
          <ac:spMkLst>
            <pc:docMk/>
            <pc:sldMk cId="1572761697" sldId="354"/>
            <ac:spMk id="5" creationId="{F08A5919-13B6-7CDB-7516-3E092F657088}"/>
          </ac:spMkLst>
        </pc:spChg>
      </pc:sldChg>
      <pc:sldChg chg="modSp new mod modShow">
        <pc:chgData name="Maria Forsberg Kristoffersen" userId="d30d1cd4-c1d6-4122-9518-a2d96cf9ddbd" providerId="ADAL" clId="{BF412E4A-BA95-4AB4-B5FE-311244134644}" dt="2026-02-12T08:57:02.352" v="56510" actId="729"/>
        <pc:sldMkLst>
          <pc:docMk/>
          <pc:sldMk cId="374011229" sldId="355"/>
        </pc:sldMkLst>
        <pc:spChg chg="mod">
          <ac:chgData name="Maria Forsberg Kristoffersen" userId="d30d1cd4-c1d6-4122-9518-a2d96cf9ddbd" providerId="ADAL" clId="{BF412E4A-BA95-4AB4-B5FE-311244134644}" dt="2026-02-10T13:10:26.006" v="55202" actId="20577"/>
          <ac:spMkLst>
            <pc:docMk/>
            <pc:sldMk cId="374011229" sldId="355"/>
            <ac:spMk id="3" creationId="{FD0AEFA8-9FE6-7450-D78E-831D4FE92B0F}"/>
          </ac:spMkLst>
        </pc:spChg>
        <pc:spChg chg="mod">
          <ac:chgData name="Maria Forsberg Kristoffersen" userId="d30d1cd4-c1d6-4122-9518-a2d96cf9ddbd" providerId="ADAL" clId="{BF412E4A-BA95-4AB4-B5FE-311244134644}" dt="2026-02-09T17:11:34.832" v="52755" actId="20577"/>
          <ac:spMkLst>
            <pc:docMk/>
            <pc:sldMk cId="374011229" sldId="355"/>
            <ac:spMk id="5" creationId="{13969010-C632-43C4-E705-7F2E13843039}"/>
          </ac:spMkLst>
        </pc:spChg>
      </pc:sldChg>
      <pc:sldChg chg="addSp delSp modSp new mod">
        <pc:chgData name="Maria Forsberg Kristoffersen" userId="d30d1cd4-c1d6-4122-9518-a2d96cf9ddbd" providerId="ADAL" clId="{BF412E4A-BA95-4AB4-B5FE-311244134644}" dt="2026-02-10T13:16:20.399" v="55716" actId="20577"/>
        <pc:sldMkLst>
          <pc:docMk/>
          <pc:sldMk cId="618107952" sldId="356"/>
        </pc:sldMkLst>
        <pc:spChg chg="mod">
          <ac:chgData name="Maria Forsberg Kristoffersen" userId="d30d1cd4-c1d6-4122-9518-a2d96cf9ddbd" providerId="ADAL" clId="{BF412E4A-BA95-4AB4-B5FE-311244134644}" dt="2026-02-10T13:16:20.399" v="55716" actId="20577"/>
          <ac:spMkLst>
            <pc:docMk/>
            <pc:sldMk cId="618107952" sldId="356"/>
            <ac:spMk id="5" creationId="{DF62CFB3-D822-7759-4C1D-34516ED81D22}"/>
          </ac:spMkLst>
        </pc:spChg>
        <pc:graphicFrameChg chg="add mod modGraphic">
          <ac:chgData name="Maria Forsberg Kristoffersen" userId="d30d1cd4-c1d6-4122-9518-a2d96cf9ddbd" providerId="ADAL" clId="{BF412E4A-BA95-4AB4-B5FE-311244134644}" dt="2026-02-10T13:14:41.942" v="55574" actId="1076"/>
          <ac:graphicFrameMkLst>
            <pc:docMk/>
            <pc:sldMk cId="618107952" sldId="356"/>
            <ac:graphicFrameMk id="6" creationId="{05B5267E-A90F-A34A-7463-C180216C78DF}"/>
          </ac:graphicFrameMkLst>
        </pc:graphicFrameChg>
      </pc:sldChg>
      <pc:sldChg chg="delSp modSp new mod modShow">
        <pc:chgData name="Maria Forsberg Kristoffersen" userId="d30d1cd4-c1d6-4122-9518-a2d96cf9ddbd" providerId="ADAL" clId="{BF412E4A-BA95-4AB4-B5FE-311244134644}" dt="2026-02-12T08:56:46.411" v="56508" actId="729"/>
        <pc:sldMkLst>
          <pc:docMk/>
          <pc:sldMk cId="1554411193" sldId="357"/>
        </pc:sldMkLst>
        <pc:spChg chg="mod">
          <ac:chgData name="Maria Forsberg Kristoffersen" userId="d30d1cd4-c1d6-4122-9518-a2d96cf9ddbd" providerId="ADAL" clId="{BF412E4A-BA95-4AB4-B5FE-311244134644}" dt="2026-02-10T13:19:16.903" v="55998" actId="20577"/>
          <ac:spMkLst>
            <pc:docMk/>
            <pc:sldMk cId="1554411193" sldId="357"/>
            <ac:spMk id="3" creationId="{76248951-D921-8637-466A-44B29CD70FA0}"/>
          </ac:spMkLst>
        </pc:spChg>
        <pc:spChg chg="mod">
          <ac:chgData name="Maria Forsberg Kristoffersen" userId="d30d1cd4-c1d6-4122-9518-a2d96cf9ddbd" providerId="ADAL" clId="{BF412E4A-BA95-4AB4-B5FE-311244134644}" dt="2026-02-03T13:20:57.426" v="49531" actId="1076"/>
          <ac:spMkLst>
            <pc:docMk/>
            <pc:sldMk cId="1554411193" sldId="357"/>
            <ac:spMk id="5" creationId="{DBCA4A12-1D27-4E30-33F7-E0AFBEF002E2}"/>
          </ac:spMkLst>
        </pc:spChg>
      </pc:sldChg>
      <pc:sldChg chg="delSp modSp new mod modShow modNotesTx">
        <pc:chgData name="Maria Forsberg Kristoffersen" userId="d30d1cd4-c1d6-4122-9518-a2d96cf9ddbd" providerId="ADAL" clId="{BF412E4A-BA95-4AB4-B5FE-311244134644}" dt="2026-02-12T08:56:51.547" v="56509" actId="729"/>
        <pc:sldMkLst>
          <pc:docMk/>
          <pc:sldMk cId="354806180" sldId="358"/>
        </pc:sldMkLst>
        <pc:spChg chg="mod">
          <ac:chgData name="Maria Forsberg Kristoffersen" userId="d30d1cd4-c1d6-4122-9518-a2d96cf9ddbd" providerId="ADAL" clId="{BF412E4A-BA95-4AB4-B5FE-311244134644}" dt="2026-02-10T14:32:15.629" v="56507" actId="1076"/>
          <ac:spMkLst>
            <pc:docMk/>
            <pc:sldMk cId="354806180" sldId="358"/>
            <ac:spMk id="3" creationId="{AB8DC356-D8DF-8FC0-4D05-678A4B7D054B}"/>
          </ac:spMkLst>
        </pc:spChg>
        <pc:spChg chg="mod">
          <ac:chgData name="Maria Forsberg Kristoffersen" userId="d30d1cd4-c1d6-4122-9518-a2d96cf9ddbd" providerId="ADAL" clId="{BF412E4A-BA95-4AB4-B5FE-311244134644}" dt="2026-02-10T14:32:11.896" v="56506" actId="1076"/>
          <ac:spMkLst>
            <pc:docMk/>
            <pc:sldMk cId="354806180" sldId="358"/>
            <ac:spMk id="5" creationId="{F7EBBE75-A4D6-3907-B564-EED70F357728}"/>
          </ac:spMkLst>
        </pc:spChg>
      </pc:sldChg>
      <pc:sldChg chg="modSp add mod">
        <pc:chgData name="Maria Forsberg Kristoffersen" userId="d30d1cd4-c1d6-4122-9518-a2d96cf9ddbd" providerId="ADAL" clId="{BF412E4A-BA95-4AB4-B5FE-311244134644}" dt="2026-02-09T16:59:11.663" v="51907" actId="20577"/>
        <pc:sldMkLst>
          <pc:docMk/>
          <pc:sldMk cId="3667959681" sldId="360"/>
        </pc:sldMkLst>
        <pc:spChg chg="mod">
          <ac:chgData name="Maria Forsberg Kristoffersen" userId="d30d1cd4-c1d6-4122-9518-a2d96cf9ddbd" providerId="ADAL" clId="{BF412E4A-BA95-4AB4-B5FE-311244134644}" dt="2026-02-09T16:59:11.663" v="51907" actId="20577"/>
          <ac:spMkLst>
            <pc:docMk/>
            <pc:sldMk cId="3667959681" sldId="360"/>
            <ac:spMk id="3" creationId="{8C486283-BDC1-38E0-7543-CE1234D7D6E9}"/>
          </ac:spMkLst>
        </pc:spChg>
        <pc:spChg chg="mod">
          <ac:chgData name="Maria Forsberg Kristoffersen" userId="d30d1cd4-c1d6-4122-9518-a2d96cf9ddbd" providerId="ADAL" clId="{BF412E4A-BA95-4AB4-B5FE-311244134644}" dt="2026-02-09T16:58:33.741" v="51894" actId="5793"/>
          <ac:spMkLst>
            <pc:docMk/>
            <pc:sldMk cId="3667959681" sldId="360"/>
            <ac:spMk id="9" creationId="{F5C3D35B-6723-9E91-C102-81479340149D}"/>
          </ac:spMkLst>
        </pc:spChg>
      </pc:sldChg>
      <pc:sldChg chg="addSp delSp modSp new mod modClrScheme chgLayout">
        <pc:chgData name="Maria Forsberg Kristoffersen" userId="d30d1cd4-c1d6-4122-9518-a2d96cf9ddbd" providerId="ADAL" clId="{BF412E4A-BA95-4AB4-B5FE-311244134644}" dt="2026-02-10T13:19:37.070" v="55999" actId="1076"/>
        <pc:sldMkLst>
          <pc:docMk/>
          <pc:sldMk cId="4182024825" sldId="361"/>
        </pc:sldMkLst>
        <pc:spChg chg="mod">
          <ac:chgData name="Maria Forsberg Kristoffersen" userId="d30d1cd4-c1d6-4122-9518-a2d96cf9ddbd" providerId="ADAL" clId="{BF412E4A-BA95-4AB4-B5FE-311244134644}" dt="2026-02-03T11:53:45.294" v="48717" actId="26606"/>
          <ac:spMkLst>
            <pc:docMk/>
            <pc:sldMk cId="4182024825" sldId="361"/>
            <ac:spMk id="4" creationId="{91A9DE97-A636-8EB7-9859-1E41C27E9867}"/>
          </ac:spMkLst>
        </pc:spChg>
        <pc:spChg chg="mod">
          <ac:chgData name="Maria Forsberg Kristoffersen" userId="d30d1cd4-c1d6-4122-9518-a2d96cf9ddbd" providerId="ADAL" clId="{BF412E4A-BA95-4AB4-B5FE-311244134644}" dt="2026-02-03T11:53:45.294" v="48717" actId="26606"/>
          <ac:spMkLst>
            <pc:docMk/>
            <pc:sldMk cId="4182024825" sldId="361"/>
            <ac:spMk id="5" creationId="{D1DC8198-A911-37CE-97E7-CC236C263B85}"/>
          </ac:spMkLst>
        </pc:spChg>
        <pc:spChg chg="add">
          <ac:chgData name="Maria Forsberg Kristoffersen" userId="d30d1cd4-c1d6-4122-9518-a2d96cf9ddbd" providerId="ADAL" clId="{BF412E4A-BA95-4AB4-B5FE-311244134644}" dt="2026-02-03T11:53:45.294" v="48717" actId="26606"/>
          <ac:spMkLst>
            <pc:docMk/>
            <pc:sldMk cId="4182024825" sldId="361"/>
            <ac:spMk id="14" creationId="{26F35CEB-34F5-E841-33EC-1B9A5432719D}"/>
          </ac:spMkLst>
        </pc:spChg>
        <pc:picChg chg="add mod ord">
          <ac:chgData name="Maria Forsberg Kristoffersen" userId="d30d1cd4-c1d6-4122-9518-a2d96cf9ddbd" providerId="ADAL" clId="{BF412E4A-BA95-4AB4-B5FE-311244134644}" dt="2026-02-10T13:19:37.070" v="55999" actId="1076"/>
          <ac:picMkLst>
            <pc:docMk/>
            <pc:sldMk cId="4182024825" sldId="361"/>
            <ac:picMk id="8" creationId="{12AE9D05-1658-35FA-DA33-03DDF47D101D}"/>
          </ac:picMkLst>
        </pc:picChg>
      </pc:sld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topptekst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nb-NO"/>
          </a:p>
        </p:txBody>
      </p:sp>
      <p:sp>
        <p:nvSpPr>
          <p:cNvPr id="3" name="Plassholder for dato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7B26E778-E5B7-409B-98F7-D952300A0896}" type="datetimeFigureOut">
              <a:rPr lang="nb-NO" smtClean="0"/>
              <a:t>12.02.2026</a:t>
            </a:fld>
            <a:endParaRPr lang="nb-NO"/>
          </a:p>
        </p:txBody>
      </p:sp>
      <p:sp>
        <p:nvSpPr>
          <p:cNvPr id="4" name="Plassholder for lysbilde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nb-NO"/>
          </a:p>
        </p:txBody>
      </p:sp>
      <p:sp>
        <p:nvSpPr>
          <p:cNvPr id="5" name="Plassholder for notat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6" name="Plassholder for bunntekst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nb-NO"/>
          </a:p>
        </p:txBody>
      </p:sp>
      <p:sp>
        <p:nvSpPr>
          <p:cNvPr id="7" name="Plassholder for lysbildenumm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4BE0436F-993E-42FF-BB8C-7983559F6164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135540302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lysbil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ssholder for nota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nb-NO" dirty="0"/>
              <a:t>Internt: </a:t>
            </a:r>
            <a:r>
              <a:rPr lang="nb-NO" sz="1200" dirty="0">
                <a:solidFill>
                  <a:srgbClr val="FF0000"/>
                </a:solidFill>
              </a:rPr>
              <a:t>Maria vil informere ut på </a:t>
            </a:r>
            <a:r>
              <a:rPr lang="nb-NO" sz="1200" dirty="0" err="1">
                <a:solidFill>
                  <a:srgbClr val="FF0000"/>
                </a:solidFill>
              </a:rPr>
              <a:t>Slack</a:t>
            </a:r>
            <a:r>
              <a:rPr lang="nb-NO" sz="1200" dirty="0">
                <a:solidFill>
                  <a:srgbClr val="FF0000"/>
                </a:solidFill>
              </a:rPr>
              <a:t>-kanalen «Seriøse ting» når det er klart for resterende team å legge om sine tjenester</a:t>
            </a:r>
          </a:p>
          <a:p>
            <a:endParaRPr lang="nb-NO" dirty="0"/>
          </a:p>
        </p:txBody>
      </p:sp>
      <p:sp>
        <p:nvSpPr>
          <p:cNvPr id="4" name="Plassholder for lysbilde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BE0436F-993E-42FF-BB8C-7983559F6164}" type="slidenum">
              <a:rPr lang="nb-NO" smtClean="0"/>
              <a:t>3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4073047967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lysbil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ssholder for nota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nb-NO" sz="1200" dirty="0" err="1"/>
              <a:t>Autorelasjon</a:t>
            </a:r>
            <a:r>
              <a:rPr lang="nb-NO" sz="1200" dirty="0"/>
              <a:t> har gitt brudd i relasjoner mellom </a:t>
            </a:r>
            <a:r>
              <a:rPr lang="nb-NO" sz="1200" dirty="0" err="1"/>
              <a:t>Core</a:t>
            </a:r>
            <a:r>
              <a:rPr lang="nb-NO" sz="1200" dirty="0"/>
              <a:t> 1 og </a:t>
            </a:r>
            <a:r>
              <a:rPr lang="nb-NO" sz="1200" dirty="0" err="1"/>
              <a:t>Core</a:t>
            </a:r>
            <a:r>
              <a:rPr lang="nb-NO" sz="1200" dirty="0"/>
              <a:t> 2</a:t>
            </a:r>
          </a:p>
          <a:p>
            <a:endParaRPr lang="nb-NO" dirty="0"/>
          </a:p>
        </p:txBody>
      </p:sp>
      <p:sp>
        <p:nvSpPr>
          <p:cNvPr id="4" name="Plassholder for lysbilde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BE0436F-993E-42FF-BB8C-7983559F6164}" type="slidenum">
              <a:rPr lang="nb-NO" smtClean="0"/>
              <a:t>6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860765426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lysbil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ssholder for nota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nb-NO" b="1" dirty="0"/>
              <a:t>Avhengig av når </a:t>
            </a:r>
            <a:r>
              <a:rPr lang="nb-NO" b="1" dirty="0" err="1"/>
              <a:t>testdata</a:t>
            </a:r>
            <a:r>
              <a:rPr lang="nb-NO" b="1" dirty="0"/>
              <a:t> er komplette</a:t>
            </a:r>
          </a:p>
          <a:p>
            <a:endParaRPr lang="nb-NO" dirty="0"/>
          </a:p>
        </p:txBody>
      </p:sp>
      <p:sp>
        <p:nvSpPr>
          <p:cNvPr id="4" name="Plassholder for lysbilde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BE0436F-993E-42FF-BB8C-7983559F6164}" type="slidenum">
              <a:rPr lang="nb-NO" smtClean="0"/>
              <a:t>9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162431864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lysbil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ssholder for nota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nb-NO" sz="1200" b="1" dirty="0"/>
              <a:t>Gitt forholdene over, så er vår anbefaling</a:t>
            </a:r>
          </a:p>
          <a:p>
            <a:r>
              <a:rPr lang="nb-NO" sz="1200" dirty="0"/>
              <a:t>Testperiode av utdanningsdomene fra 02.03 til 06.04 </a:t>
            </a:r>
          </a:p>
          <a:p>
            <a:r>
              <a:rPr lang="nb-NO" sz="1200" dirty="0"/>
              <a:t>Produksjonssetting tirsdag </a:t>
            </a:r>
            <a:r>
              <a:rPr lang="nb-NO" sz="1200" b="1" dirty="0"/>
              <a:t>7 april (vedlikehold 7-10)</a:t>
            </a:r>
            <a:endParaRPr lang="nb-NO" sz="1200" dirty="0"/>
          </a:p>
          <a:p>
            <a:endParaRPr lang="nb-NO" dirty="0"/>
          </a:p>
        </p:txBody>
      </p:sp>
      <p:sp>
        <p:nvSpPr>
          <p:cNvPr id="4" name="Plassholder for lysbilde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BE0436F-993E-42FF-BB8C-7983559F6164}" type="slidenum">
              <a:rPr lang="nb-NO" smtClean="0"/>
              <a:t>11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2176829214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lysbil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ssholder for nota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b-NO" dirty="0"/>
          </a:p>
        </p:txBody>
      </p:sp>
      <p:sp>
        <p:nvSpPr>
          <p:cNvPr id="4" name="Plassholder for lysbilde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BE0436F-993E-42FF-BB8C-7983559F6164}" type="slidenum">
              <a:rPr lang="nb-NO" smtClean="0"/>
              <a:t>13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3786085069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sv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sv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sv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sv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sv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sv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sv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svg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sv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sv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sv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svg"/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svg"/><Relationship Id="rId2" Type="http://schemas.openxmlformats.org/officeDocument/2006/relationships/image" Target="../media/image9.png"/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sv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sv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sv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sv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svg"/><Relationship Id="rId2" Type="http://schemas.openxmlformats.org/officeDocument/2006/relationships/image" Target="../media/image11.png"/><Relationship Id="rId1" Type="http://schemas.openxmlformats.org/officeDocument/2006/relationships/slideMaster" Target="../slideMasters/slideMaster1.xml"/></Relationships>
</file>

<file path=ppt/slideLayouts/_rels/slideLayout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svg"/><Relationship Id="rId2" Type="http://schemas.openxmlformats.org/officeDocument/2006/relationships/image" Target="../media/image11.png"/><Relationship Id="rId1" Type="http://schemas.openxmlformats.org/officeDocument/2006/relationships/slideMaster" Target="../slideMasters/slideMaster1.xml"/></Relationships>
</file>

<file path=ppt/slideLayouts/_rels/slideLayout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svg"/><Relationship Id="rId2" Type="http://schemas.openxmlformats.org/officeDocument/2006/relationships/image" Target="../media/image11.pn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Forside A"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form">
            <a:extLst>
              <a:ext uri="{FF2B5EF4-FFF2-40B4-BE49-F238E27FC236}">
                <a16:creationId xmlns:a16="http://schemas.microsoft.com/office/drawing/2014/main" id="{468A1974-2205-8109-9C6D-43A80878305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3288505" y="817511"/>
            <a:ext cx="8392253" cy="5226407"/>
          </a:xfrm>
          <a:custGeom>
            <a:avLst/>
            <a:gdLst>
              <a:gd name="connsiteX0" fmla="*/ 4200920 w 8392253"/>
              <a:gd name="connsiteY0" fmla="*/ 2611966 h 5226407"/>
              <a:gd name="connsiteX1" fmla="*/ 5124519 w 8392253"/>
              <a:gd name="connsiteY1" fmla="*/ 2611966 h 5226407"/>
              <a:gd name="connsiteX2" fmla="*/ 2562260 w 8392253"/>
              <a:gd name="connsiteY2" fmla="*/ 0 h 5226407"/>
              <a:gd name="connsiteX3" fmla="*/ 0 w 8392253"/>
              <a:gd name="connsiteY3" fmla="*/ 2611966 h 5226407"/>
              <a:gd name="connsiteX4" fmla="*/ 0 w 8392253"/>
              <a:gd name="connsiteY4" fmla="*/ 5206665 h 5226407"/>
              <a:gd name="connsiteX5" fmla="*/ 923599 w 8392253"/>
              <a:gd name="connsiteY5" fmla="*/ 5206665 h 5226407"/>
              <a:gd name="connsiteX6" fmla="*/ 923599 w 8392253"/>
              <a:gd name="connsiteY6" fmla="*/ 2611966 h 5226407"/>
              <a:gd name="connsiteX7" fmla="*/ 2562260 w 8392253"/>
              <a:gd name="connsiteY7" fmla="*/ 941565 h 5226407"/>
              <a:gd name="connsiteX8" fmla="*/ 4200920 w 8392253"/>
              <a:gd name="connsiteY8" fmla="*/ 2611966 h 5226407"/>
              <a:gd name="connsiteX9" fmla="*/ 8392253 w 8392253"/>
              <a:gd name="connsiteY9" fmla="*/ 2614506 h 5226407"/>
              <a:gd name="connsiteX10" fmla="*/ 5829994 w 8392253"/>
              <a:gd name="connsiteY10" fmla="*/ 2539 h 5226407"/>
              <a:gd name="connsiteX11" fmla="*/ 5829994 w 8392253"/>
              <a:gd name="connsiteY11" fmla="*/ 944041 h 5226407"/>
              <a:gd name="connsiteX12" fmla="*/ 7468655 w 8392253"/>
              <a:gd name="connsiteY12" fmla="*/ 2614442 h 5226407"/>
              <a:gd name="connsiteX13" fmla="*/ 5829994 w 8392253"/>
              <a:gd name="connsiteY13" fmla="*/ 4284843 h 5226407"/>
              <a:gd name="connsiteX14" fmla="*/ 4191397 w 8392253"/>
              <a:gd name="connsiteY14" fmla="*/ 2614442 h 5226407"/>
              <a:gd name="connsiteX15" fmla="*/ 3267798 w 8392253"/>
              <a:gd name="connsiteY15" fmla="*/ 2614442 h 5226407"/>
              <a:gd name="connsiteX16" fmla="*/ 5829994 w 8392253"/>
              <a:gd name="connsiteY16" fmla="*/ 5226408 h 5226407"/>
              <a:gd name="connsiteX17" fmla="*/ 8392253 w 8392253"/>
              <a:gd name="connsiteY17" fmla="*/ 2614442 h 522640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</a:cxnLst>
            <a:rect l="l" t="t" r="r" b="b"/>
            <a:pathLst>
              <a:path w="8392253" h="5226407">
                <a:moveTo>
                  <a:pt x="4200920" y="2611966"/>
                </a:moveTo>
                <a:lnTo>
                  <a:pt x="5124519" y="2611966"/>
                </a:lnTo>
                <a:cubicBezTo>
                  <a:pt x="5124519" y="1171750"/>
                  <a:pt x="3975051" y="0"/>
                  <a:pt x="2562260" y="0"/>
                </a:cubicBezTo>
                <a:cubicBezTo>
                  <a:pt x="1149468" y="0"/>
                  <a:pt x="0" y="1171750"/>
                  <a:pt x="0" y="2611966"/>
                </a:cubicBezTo>
                <a:lnTo>
                  <a:pt x="0" y="5206665"/>
                </a:lnTo>
                <a:lnTo>
                  <a:pt x="923599" y="5206665"/>
                </a:lnTo>
                <a:lnTo>
                  <a:pt x="923599" y="2611966"/>
                </a:lnTo>
                <a:cubicBezTo>
                  <a:pt x="923599" y="1690906"/>
                  <a:pt x="1658721" y="941565"/>
                  <a:pt x="2562260" y="941565"/>
                </a:cubicBezTo>
                <a:cubicBezTo>
                  <a:pt x="3465799" y="941565"/>
                  <a:pt x="4200920" y="1690906"/>
                  <a:pt x="4200920" y="2611966"/>
                </a:cubicBezTo>
                <a:moveTo>
                  <a:pt x="8392253" y="2614506"/>
                </a:moveTo>
                <a:cubicBezTo>
                  <a:pt x="8392253" y="1174226"/>
                  <a:pt x="7242849" y="2539"/>
                  <a:pt x="5829994" y="2539"/>
                </a:cubicBezTo>
                <a:lnTo>
                  <a:pt x="5829994" y="944041"/>
                </a:lnTo>
                <a:cubicBezTo>
                  <a:pt x="6733533" y="944041"/>
                  <a:pt x="7468655" y="1693318"/>
                  <a:pt x="7468655" y="2614442"/>
                </a:cubicBezTo>
                <a:cubicBezTo>
                  <a:pt x="7468655" y="3535566"/>
                  <a:pt x="6733533" y="4284843"/>
                  <a:pt x="5829994" y="4284843"/>
                </a:cubicBezTo>
                <a:cubicBezTo>
                  <a:pt x="4926455" y="4284843"/>
                  <a:pt x="4191397" y="3535502"/>
                  <a:pt x="4191397" y="2614442"/>
                </a:cubicBezTo>
                <a:lnTo>
                  <a:pt x="3267798" y="2614442"/>
                </a:lnTo>
                <a:cubicBezTo>
                  <a:pt x="3267798" y="4054658"/>
                  <a:pt x="4417203" y="5226408"/>
                  <a:pt x="5829994" y="5226408"/>
                </a:cubicBezTo>
                <a:cubicBezTo>
                  <a:pt x="7242786" y="5226408"/>
                  <a:pt x="8392253" y="4054658"/>
                  <a:pt x="8392253" y="2614442"/>
                </a:cubicBezTo>
              </a:path>
            </a:pathLst>
          </a:custGeom>
          <a:solidFill>
            <a:srgbClr val="EFD8B8"/>
          </a:solidFill>
          <a:ln w="6348" cap="flat">
            <a:noFill/>
            <a:prstDash val="solid"/>
            <a:miter/>
          </a:ln>
        </p:spPr>
        <p:txBody>
          <a:bodyPr rtlCol="0" anchor="ctr"/>
          <a:lstStyle/>
          <a:p>
            <a:endParaRPr lang="nb-NO"/>
          </a:p>
        </p:txBody>
      </p:sp>
      <p:sp>
        <p:nvSpPr>
          <p:cNvPr id="2" name="Tittel 1">
            <a:extLst>
              <a:ext uri="{FF2B5EF4-FFF2-40B4-BE49-F238E27FC236}">
                <a16:creationId xmlns:a16="http://schemas.microsoft.com/office/drawing/2014/main" id="{5BE51780-9C84-630C-BFBF-90C891922286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029494" y="2120633"/>
            <a:ext cx="7621588" cy="1846659"/>
          </a:xfrm>
        </p:spPr>
        <p:txBody>
          <a:bodyPr anchor="t" anchorCtr="0">
            <a:noAutofit/>
          </a:bodyPr>
          <a:lstStyle>
            <a:lvl1pPr algn="l">
              <a:defRPr sz="6000" spc="-100" baseline="0">
                <a:solidFill>
                  <a:schemeClr val="accent1"/>
                </a:solidFill>
                <a:latin typeface="Brockmann" pitchFamily="50" charset="0"/>
              </a:defRPr>
            </a:lvl1pPr>
          </a:lstStyle>
          <a:p>
            <a:r>
              <a:rPr lang="nb-NO"/>
              <a:t>Klikk for å redigere tittelstil</a:t>
            </a:r>
            <a:endParaRPr lang="nb-NO" dirty="0"/>
          </a:p>
        </p:txBody>
      </p:sp>
      <p:sp>
        <p:nvSpPr>
          <p:cNvPr id="3" name="Undertittel 2">
            <a:extLst>
              <a:ext uri="{FF2B5EF4-FFF2-40B4-BE49-F238E27FC236}">
                <a16:creationId xmlns:a16="http://schemas.microsoft.com/office/drawing/2014/main" id="{968C8948-693B-A6F5-EEB6-029474DC215D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1029494" y="824705"/>
            <a:ext cx="4684714" cy="384721"/>
          </a:xfrm>
        </p:spPr>
        <p:txBody>
          <a:bodyPr lIns="10800">
            <a:noAutofit/>
          </a:bodyPr>
          <a:lstStyle>
            <a:lvl1pPr marL="0" indent="0" algn="l">
              <a:lnSpc>
                <a:spcPct val="100000"/>
              </a:lnSpc>
              <a:buNone/>
              <a:defRPr sz="1250">
                <a:solidFill>
                  <a:schemeClr val="accent1"/>
                </a:solidFill>
                <a:latin typeface="+mj-lt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nb-NO" dirty="0"/>
              <a:t>Dato / sted / Navn</a:t>
            </a:r>
          </a:p>
        </p:txBody>
      </p:sp>
      <p:sp>
        <p:nvSpPr>
          <p:cNvPr id="4" name="Plassholder for dato 3">
            <a:extLst>
              <a:ext uri="{FF2B5EF4-FFF2-40B4-BE49-F238E27FC236}">
                <a16:creationId xmlns:a16="http://schemas.microsoft.com/office/drawing/2014/main" id="{F5B34663-0A6E-97EA-4D81-3C1F5FB5F87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noFill/>
              </a:defRPr>
            </a:lvl1pPr>
          </a:lstStyle>
          <a:p>
            <a:fld id="{FB0A549C-84E1-413E-ABC9-553840A9BD1D}" type="datetime1">
              <a:rPr lang="nb-NO" smtClean="0"/>
              <a:t>12.02.2026</a:t>
            </a:fld>
            <a:endParaRPr lang="nb-NO"/>
          </a:p>
        </p:txBody>
      </p:sp>
      <p:sp>
        <p:nvSpPr>
          <p:cNvPr id="5" name="Plassholder for bunntekst 4">
            <a:extLst>
              <a:ext uri="{FF2B5EF4-FFF2-40B4-BE49-F238E27FC236}">
                <a16:creationId xmlns:a16="http://schemas.microsoft.com/office/drawing/2014/main" id="{B15ED4C0-BFF2-F2FA-A1B9-3F66CF41A96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noFill/>
              </a:defRPr>
            </a:lvl1pPr>
          </a:lstStyle>
          <a:p>
            <a:endParaRPr lang="nb-NO" dirty="0"/>
          </a:p>
        </p:txBody>
      </p:sp>
      <p:sp>
        <p:nvSpPr>
          <p:cNvPr id="6" name="Plassholder for lysbildenummer 5">
            <a:extLst>
              <a:ext uri="{FF2B5EF4-FFF2-40B4-BE49-F238E27FC236}">
                <a16:creationId xmlns:a16="http://schemas.microsoft.com/office/drawing/2014/main" id="{07BC977A-99F0-CB54-A5A3-F8AADB73A0F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noFill/>
              </a:defRPr>
            </a:lvl1pPr>
          </a:lstStyle>
          <a:p>
            <a:fld id="{BE2ACD00-28B2-4D17-A930-2C9F8441C7CA}" type="slidenum">
              <a:rPr lang="nb-NO" smtClean="0"/>
              <a:pPr/>
              <a:t>‹#›</a:t>
            </a:fld>
            <a:endParaRPr lang="nb-NO"/>
          </a:p>
        </p:txBody>
      </p:sp>
      <p:pic>
        <p:nvPicPr>
          <p:cNvPr id="14" name="Logo" descr="Novari logo">
            <a:extLst>
              <a:ext uri="{FF2B5EF4-FFF2-40B4-BE49-F238E27FC236}">
                <a16:creationId xmlns:a16="http://schemas.microsoft.com/office/drawing/2014/main" id="{96853129-5723-AD08-EE93-D2216DB708CD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1038228" y="5755162"/>
            <a:ext cx="1393028" cy="28401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8404689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Forside B"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form">
            <a:extLst>
              <a:ext uri="{FF2B5EF4-FFF2-40B4-BE49-F238E27FC236}">
                <a16:creationId xmlns:a16="http://schemas.microsoft.com/office/drawing/2014/main" id="{468A1974-2205-8109-9C6D-43A80878305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3288505" y="817511"/>
            <a:ext cx="8392253" cy="5226407"/>
          </a:xfrm>
          <a:custGeom>
            <a:avLst/>
            <a:gdLst>
              <a:gd name="connsiteX0" fmla="*/ 4200920 w 8392253"/>
              <a:gd name="connsiteY0" fmla="*/ 2611966 h 5226407"/>
              <a:gd name="connsiteX1" fmla="*/ 5124519 w 8392253"/>
              <a:gd name="connsiteY1" fmla="*/ 2611966 h 5226407"/>
              <a:gd name="connsiteX2" fmla="*/ 2562260 w 8392253"/>
              <a:gd name="connsiteY2" fmla="*/ 0 h 5226407"/>
              <a:gd name="connsiteX3" fmla="*/ 0 w 8392253"/>
              <a:gd name="connsiteY3" fmla="*/ 2611966 h 5226407"/>
              <a:gd name="connsiteX4" fmla="*/ 0 w 8392253"/>
              <a:gd name="connsiteY4" fmla="*/ 5206665 h 5226407"/>
              <a:gd name="connsiteX5" fmla="*/ 923599 w 8392253"/>
              <a:gd name="connsiteY5" fmla="*/ 5206665 h 5226407"/>
              <a:gd name="connsiteX6" fmla="*/ 923599 w 8392253"/>
              <a:gd name="connsiteY6" fmla="*/ 2611966 h 5226407"/>
              <a:gd name="connsiteX7" fmla="*/ 2562260 w 8392253"/>
              <a:gd name="connsiteY7" fmla="*/ 941565 h 5226407"/>
              <a:gd name="connsiteX8" fmla="*/ 4200920 w 8392253"/>
              <a:gd name="connsiteY8" fmla="*/ 2611966 h 5226407"/>
              <a:gd name="connsiteX9" fmla="*/ 8392253 w 8392253"/>
              <a:gd name="connsiteY9" fmla="*/ 2614506 h 5226407"/>
              <a:gd name="connsiteX10" fmla="*/ 5829994 w 8392253"/>
              <a:gd name="connsiteY10" fmla="*/ 2539 h 5226407"/>
              <a:gd name="connsiteX11" fmla="*/ 5829994 w 8392253"/>
              <a:gd name="connsiteY11" fmla="*/ 944041 h 5226407"/>
              <a:gd name="connsiteX12" fmla="*/ 7468655 w 8392253"/>
              <a:gd name="connsiteY12" fmla="*/ 2614442 h 5226407"/>
              <a:gd name="connsiteX13" fmla="*/ 5829994 w 8392253"/>
              <a:gd name="connsiteY13" fmla="*/ 4284843 h 5226407"/>
              <a:gd name="connsiteX14" fmla="*/ 4191397 w 8392253"/>
              <a:gd name="connsiteY14" fmla="*/ 2614442 h 5226407"/>
              <a:gd name="connsiteX15" fmla="*/ 3267798 w 8392253"/>
              <a:gd name="connsiteY15" fmla="*/ 2614442 h 5226407"/>
              <a:gd name="connsiteX16" fmla="*/ 5829994 w 8392253"/>
              <a:gd name="connsiteY16" fmla="*/ 5226408 h 5226407"/>
              <a:gd name="connsiteX17" fmla="*/ 8392253 w 8392253"/>
              <a:gd name="connsiteY17" fmla="*/ 2614442 h 522640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</a:cxnLst>
            <a:rect l="l" t="t" r="r" b="b"/>
            <a:pathLst>
              <a:path w="8392253" h="5226407">
                <a:moveTo>
                  <a:pt x="4200920" y="2611966"/>
                </a:moveTo>
                <a:lnTo>
                  <a:pt x="5124519" y="2611966"/>
                </a:lnTo>
                <a:cubicBezTo>
                  <a:pt x="5124519" y="1171750"/>
                  <a:pt x="3975051" y="0"/>
                  <a:pt x="2562260" y="0"/>
                </a:cubicBezTo>
                <a:cubicBezTo>
                  <a:pt x="1149468" y="0"/>
                  <a:pt x="0" y="1171750"/>
                  <a:pt x="0" y="2611966"/>
                </a:cubicBezTo>
                <a:lnTo>
                  <a:pt x="0" y="5206665"/>
                </a:lnTo>
                <a:lnTo>
                  <a:pt x="923599" y="5206665"/>
                </a:lnTo>
                <a:lnTo>
                  <a:pt x="923599" y="2611966"/>
                </a:lnTo>
                <a:cubicBezTo>
                  <a:pt x="923599" y="1690906"/>
                  <a:pt x="1658721" y="941565"/>
                  <a:pt x="2562260" y="941565"/>
                </a:cubicBezTo>
                <a:cubicBezTo>
                  <a:pt x="3465799" y="941565"/>
                  <a:pt x="4200920" y="1690906"/>
                  <a:pt x="4200920" y="2611966"/>
                </a:cubicBezTo>
                <a:moveTo>
                  <a:pt x="8392253" y="2614506"/>
                </a:moveTo>
                <a:cubicBezTo>
                  <a:pt x="8392253" y="1174226"/>
                  <a:pt x="7242849" y="2539"/>
                  <a:pt x="5829994" y="2539"/>
                </a:cubicBezTo>
                <a:lnTo>
                  <a:pt x="5829994" y="944041"/>
                </a:lnTo>
                <a:cubicBezTo>
                  <a:pt x="6733533" y="944041"/>
                  <a:pt x="7468655" y="1693318"/>
                  <a:pt x="7468655" y="2614442"/>
                </a:cubicBezTo>
                <a:cubicBezTo>
                  <a:pt x="7468655" y="3535566"/>
                  <a:pt x="6733533" y="4284843"/>
                  <a:pt x="5829994" y="4284843"/>
                </a:cubicBezTo>
                <a:cubicBezTo>
                  <a:pt x="4926455" y="4284843"/>
                  <a:pt x="4191397" y="3535502"/>
                  <a:pt x="4191397" y="2614442"/>
                </a:cubicBezTo>
                <a:lnTo>
                  <a:pt x="3267798" y="2614442"/>
                </a:lnTo>
                <a:cubicBezTo>
                  <a:pt x="3267798" y="4054658"/>
                  <a:pt x="4417203" y="5226408"/>
                  <a:pt x="5829994" y="5226408"/>
                </a:cubicBezTo>
                <a:cubicBezTo>
                  <a:pt x="7242786" y="5226408"/>
                  <a:pt x="8392253" y="4054658"/>
                  <a:pt x="8392253" y="2614442"/>
                </a:cubicBezTo>
              </a:path>
            </a:pathLst>
          </a:custGeom>
          <a:solidFill>
            <a:schemeClr val="tx2"/>
          </a:solidFill>
          <a:ln w="6348" cap="flat">
            <a:noFill/>
            <a:prstDash val="solid"/>
            <a:miter/>
          </a:ln>
        </p:spPr>
        <p:txBody>
          <a:bodyPr rtlCol="0" anchor="ctr"/>
          <a:lstStyle/>
          <a:p>
            <a:endParaRPr lang="nb-NO"/>
          </a:p>
        </p:txBody>
      </p:sp>
      <p:sp>
        <p:nvSpPr>
          <p:cNvPr id="2" name="Tittel 1">
            <a:extLst>
              <a:ext uri="{FF2B5EF4-FFF2-40B4-BE49-F238E27FC236}">
                <a16:creationId xmlns:a16="http://schemas.microsoft.com/office/drawing/2014/main" id="{5BE51780-9C84-630C-BFBF-90C891922286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029494" y="2120633"/>
            <a:ext cx="7621588" cy="1846659"/>
          </a:xfrm>
        </p:spPr>
        <p:txBody>
          <a:bodyPr anchor="t" anchorCtr="0">
            <a:noAutofit/>
          </a:bodyPr>
          <a:lstStyle>
            <a:lvl1pPr algn="l">
              <a:defRPr sz="6000" spc="-100" baseline="0">
                <a:solidFill>
                  <a:schemeClr val="bg1"/>
                </a:solidFill>
                <a:latin typeface="Brockmann" pitchFamily="50" charset="0"/>
              </a:defRPr>
            </a:lvl1pPr>
          </a:lstStyle>
          <a:p>
            <a:r>
              <a:rPr lang="nb-NO"/>
              <a:t>Klikk for å redigere tittelstil</a:t>
            </a:r>
            <a:endParaRPr lang="nb-NO" dirty="0"/>
          </a:p>
        </p:txBody>
      </p:sp>
      <p:sp>
        <p:nvSpPr>
          <p:cNvPr id="3" name="Undertittel 2">
            <a:extLst>
              <a:ext uri="{FF2B5EF4-FFF2-40B4-BE49-F238E27FC236}">
                <a16:creationId xmlns:a16="http://schemas.microsoft.com/office/drawing/2014/main" id="{968C8948-693B-A6F5-EEB6-029474DC215D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1029494" y="824705"/>
            <a:ext cx="4684714" cy="384721"/>
          </a:xfrm>
        </p:spPr>
        <p:txBody>
          <a:bodyPr lIns="10800">
            <a:noAutofit/>
          </a:bodyPr>
          <a:lstStyle>
            <a:lvl1pPr marL="0" indent="0" algn="l">
              <a:lnSpc>
                <a:spcPct val="100000"/>
              </a:lnSpc>
              <a:buNone/>
              <a:defRPr sz="1250">
                <a:solidFill>
                  <a:schemeClr val="bg2"/>
                </a:solidFill>
                <a:latin typeface="+mj-lt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nb-NO" dirty="0"/>
              <a:t>Dato / sted / Navn</a:t>
            </a:r>
          </a:p>
        </p:txBody>
      </p:sp>
      <p:sp>
        <p:nvSpPr>
          <p:cNvPr id="4" name="Plassholder for dato 3">
            <a:extLst>
              <a:ext uri="{FF2B5EF4-FFF2-40B4-BE49-F238E27FC236}">
                <a16:creationId xmlns:a16="http://schemas.microsoft.com/office/drawing/2014/main" id="{F5B34663-0A6E-97EA-4D81-3C1F5FB5F87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noFill/>
              </a:defRPr>
            </a:lvl1pPr>
          </a:lstStyle>
          <a:p>
            <a:fld id="{CD074D20-5017-4B08-8BBF-AD5B2C4CEA05}" type="datetime1">
              <a:rPr lang="nb-NO" smtClean="0"/>
              <a:t>12.02.2026</a:t>
            </a:fld>
            <a:endParaRPr lang="nb-NO"/>
          </a:p>
        </p:txBody>
      </p:sp>
      <p:sp>
        <p:nvSpPr>
          <p:cNvPr id="5" name="Plassholder for bunntekst 4">
            <a:extLst>
              <a:ext uri="{FF2B5EF4-FFF2-40B4-BE49-F238E27FC236}">
                <a16:creationId xmlns:a16="http://schemas.microsoft.com/office/drawing/2014/main" id="{B15ED4C0-BFF2-F2FA-A1B9-3F66CF41A96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noFill/>
              </a:defRPr>
            </a:lvl1pPr>
          </a:lstStyle>
          <a:p>
            <a:endParaRPr lang="nb-NO" dirty="0"/>
          </a:p>
        </p:txBody>
      </p:sp>
      <p:sp>
        <p:nvSpPr>
          <p:cNvPr id="6" name="Plassholder for lysbildenummer 5">
            <a:extLst>
              <a:ext uri="{FF2B5EF4-FFF2-40B4-BE49-F238E27FC236}">
                <a16:creationId xmlns:a16="http://schemas.microsoft.com/office/drawing/2014/main" id="{07BC977A-99F0-CB54-A5A3-F8AADB73A0F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noFill/>
              </a:defRPr>
            </a:lvl1pPr>
          </a:lstStyle>
          <a:p>
            <a:fld id="{BE2ACD00-28B2-4D17-A930-2C9F8441C7CA}" type="slidenum">
              <a:rPr lang="nb-NO" smtClean="0"/>
              <a:pPr/>
              <a:t>‹#›</a:t>
            </a:fld>
            <a:endParaRPr lang="nb-NO"/>
          </a:p>
        </p:txBody>
      </p:sp>
      <p:pic>
        <p:nvPicPr>
          <p:cNvPr id="14" name="Logo" descr="Novari logo">
            <a:extLst>
              <a:ext uri="{FF2B5EF4-FFF2-40B4-BE49-F238E27FC236}">
                <a16:creationId xmlns:a16="http://schemas.microsoft.com/office/drawing/2014/main" id="{96853129-5723-AD08-EE93-D2216DB708CD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1038228" y="5755162"/>
            <a:ext cx="1393028" cy="28401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4092012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Forside C med bilde"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5BE51780-9C84-630C-BFBF-90C891922286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029494" y="2120633"/>
            <a:ext cx="4507706" cy="2308324"/>
          </a:xfrm>
        </p:spPr>
        <p:txBody>
          <a:bodyPr anchor="t" anchorCtr="0">
            <a:noAutofit/>
          </a:bodyPr>
          <a:lstStyle>
            <a:lvl1pPr algn="l">
              <a:defRPr sz="5000" spc="-100" baseline="0">
                <a:solidFill>
                  <a:schemeClr val="accent1"/>
                </a:solidFill>
                <a:latin typeface="Brockmann" pitchFamily="50" charset="0"/>
              </a:defRPr>
            </a:lvl1pPr>
          </a:lstStyle>
          <a:p>
            <a:r>
              <a:rPr lang="nb-NO"/>
              <a:t>Klikk for å redigere tittelstil</a:t>
            </a:r>
            <a:endParaRPr lang="nb-NO" dirty="0"/>
          </a:p>
        </p:txBody>
      </p:sp>
      <p:sp>
        <p:nvSpPr>
          <p:cNvPr id="3" name="Undertittel 2">
            <a:extLst>
              <a:ext uri="{FF2B5EF4-FFF2-40B4-BE49-F238E27FC236}">
                <a16:creationId xmlns:a16="http://schemas.microsoft.com/office/drawing/2014/main" id="{968C8948-693B-A6F5-EEB6-029474DC215D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1029494" y="824705"/>
            <a:ext cx="4684714" cy="384721"/>
          </a:xfrm>
        </p:spPr>
        <p:txBody>
          <a:bodyPr lIns="10800">
            <a:noAutofit/>
          </a:bodyPr>
          <a:lstStyle>
            <a:lvl1pPr marL="0" indent="0" algn="l">
              <a:lnSpc>
                <a:spcPct val="100000"/>
              </a:lnSpc>
              <a:buNone/>
              <a:defRPr sz="1250">
                <a:solidFill>
                  <a:schemeClr val="accent1"/>
                </a:solidFill>
                <a:latin typeface="+mj-lt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nb-NO" dirty="0"/>
              <a:t>Dato / sted / Navn</a:t>
            </a:r>
          </a:p>
        </p:txBody>
      </p:sp>
      <p:sp>
        <p:nvSpPr>
          <p:cNvPr id="4" name="Plassholder for dato 3">
            <a:extLst>
              <a:ext uri="{FF2B5EF4-FFF2-40B4-BE49-F238E27FC236}">
                <a16:creationId xmlns:a16="http://schemas.microsoft.com/office/drawing/2014/main" id="{F5B34663-0A6E-97EA-4D81-3C1F5FB5F87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noFill/>
              </a:defRPr>
            </a:lvl1pPr>
          </a:lstStyle>
          <a:p>
            <a:fld id="{231774FF-C529-422C-B5D5-C83A8ED6FE3D}" type="datetime1">
              <a:rPr lang="nb-NO" smtClean="0"/>
              <a:t>12.02.2026</a:t>
            </a:fld>
            <a:endParaRPr lang="nb-NO"/>
          </a:p>
        </p:txBody>
      </p:sp>
      <p:sp>
        <p:nvSpPr>
          <p:cNvPr id="5" name="Plassholder for bunntekst 4">
            <a:extLst>
              <a:ext uri="{FF2B5EF4-FFF2-40B4-BE49-F238E27FC236}">
                <a16:creationId xmlns:a16="http://schemas.microsoft.com/office/drawing/2014/main" id="{B15ED4C0-BFF2-F2FA-A1B9-3F66CF41A96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noFill/>
              </a:defRPr>
            </a:lvl1pPr>
          </a:lstStyle>
          <a:p>
            <a:endParaRPr lang="nb-NO" dirty="0"/>
          </a:p>
        </p:txBody>
      </p:sp>
      <p:sp>
        <p:nvSpPr>
          <p:cNvPr id="6" name="Plassholder for lysbildenummer 5">
            <a:extLst>
              <a:ext uri="{FF2B5EF4-FFF2-40B4-BE49-F238E27FC236}">
                <a16:creationId xmlns:a16="http://schemas.microsoft.com/office/drawing/2014/main" id="{07BC977A-99F0-CB54-A5A3-F8AADB73A0F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noFill/>
              </a:defRPr>
            </a:lvl1pPr>
          </a:lstStyle>
          <a:p>
            <a:fld id="{BE2ACD00-28B2-4D17-A930-2C9F8441C7CA}" type="slidenum">
              <a:rPr lang="nb-NO" smtClean="0"/>
              <a:pPr/>
              <a:t>‹#›</a:t>
            </a:fld>
            <a:endParaRPr lang="nb-NO"/>
          </a:p>
        </p:txBody>
      </p:sp>
      <p:pic>
        <p:nvPicPr>
          <p:cNvPr id="14" name="Logo" descr="Novari logo">
            <a:extLst>
              <a:ext uri="{FF2B5EF4-FFF2-40B4-BE49-F238E27FC236}">
                <a16:creationId xmlns:a16="http://schemas.microsoft.com/office/drawing/2014/main" id="{96853129-5723-AD08-EE93-D2216DB708CD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1038228" y="5755162"/>
            <a:ext cx="1393028" cy="284014"/>
          </a:xfrm>
          <a:prstGeom prst="rect">
            <a:avLst/>
          </a:prstGeom>
        </p:spPr>
      </p:pic>
      <p:sp>
        <p:nvSpPr>
          <p:cNvPr id="16" name="Plassholder for bilde 15">
            <a:extLst>
              <a:ext uri="{FF2B5EF4-FFF2-40B4-BE49-F238E27FC236}">
                <a16:creationId xmlns:a16="http://schemas.microsoft.com/office/drawing/2014/main" id="{EC519EB5-08DC-B134-4A1A-B48928CE8CCF}"/>
              </a:ext>
            </a:extLst>
          </p:cNvPr>
          <p:cNvSpPr>
            <a:spLocks noGrp="1"/>
          </p:cNvSpPr>
          <p:nvPr>
            <p:ph type="pic" sz="quarter" idx="14" hasCustomPrompt="1"/>
          </p:nvPr>
        </p:nvSpPr>
        <p:spPr>
          <a:xfrm>
            <a:off x="5707066" y="804190"/>
            <a:ext cx="5976934" cy="5240128"/>
          </a:xfrm>
          <a:custGeom>
            <a:avLst/>
            <a:gdLst>
              <a:gd name="connsiteX0" fmla="*/ 4770250 w 5976934"/>
              <a:gd name="connsiteY0" fmla="*/ 0 h 5240128"/>
              <a:gd name="connsiteX1" fmla="*/ 5976934 w 5976934"/>
              <a:gd name="connsiteY1" fmla="*/ 0 h 5240128"/>
              <a:gd name="connsiteX2" fmla="*/ 5976934 w 5976934"/>
              <a:gd name="connsiteY2" fmla="*/ 5240128 h 5240128"/>
              <a:gd name="connsiteX3" fmla="*/ 2617204 w 5976934"/>
              <a:gd name="connsiteY3" fmla="*/ 5240128 h 5240128"/>
              <a:gd name="connsiteX4" fmla="*/ 0 w 5976934"/>
              <a:gd name="connsiteY4" fmla="*/ 2622923 h 5240128"/>
              <a:gd name="connsiteX5" fmla="*/ 2617204 w 5976934"/>
              <a:gd name="connsiteY5" fmla="*/ 5719 h 5240128"/>
              <a:gd name="connsiteX6" fmla="*/ 4770250 w 5976934"/>
              <a:gd name="connsiteY6" fmla="*/ 5719 h 524012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5976934" h="5240128">
                <a:moveTo>
                  <a:pt x="4770250" y="0"/>
                </a:moveTo>
                <a:lnTo>
                  <a:pt x="5976934" y="0"/>
                </a:lnTo>
                <a:lnTo>
                  <a:pt x="5976934" y="5240128"/>
                </a:lnTo>
                <a:lnTo>
                  <a:pt x="2617204" y="5240128"/>
                </a:lnTo>
                <a:cubicBezTo>
                  <a:pt x="1171737" y="5240128"/>
                  <a:pt x="0" y="4068391"/>
                  <a:pt x="0" y="2622923"/>
                </a:cubicBezTo>
                <a:cubicBezTo>
                  <a:pt x="0" y="1177456"/>
                  <a:pt x="1171737" y="5719"/>
                  <a:pt x="2617204" y="5719"/>
                </a:cubicBezTo>
                <a:lnTo>
                  <a:pt x="4770250" y="5719"/>
                </a:lnTo>
                <a:close/>
              </a:path>
            </a:pathLst>
          </a:custGeom>
          <a:solidFill>
            <a:srgbClr val="EFD8B8"/>
          </a:solidFill>
        </p:spPr>
        <p:txBody>
          <a:bodyPr wrap="square" anchor="ctr" anchorCtr="1">
            <a:noAutofit/>
          </a:bodyPr>
          <a:lstStyle>
            <a:lvl1pPr marL="0" indent="0">
              <a:buNone/>
              <a:defRPr sz="9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r>
              <a:rPr lang="nb-NO" noProof="0" dirty="0"/>
              <a:t>Klikk på ikonet eller dra inn en bildefil for å legge til et bilde. </a:t>
            </a:r>
            <a:br>
              <a:rPr lang="nb-NO" noProof="0" dirty="0"/>
            </a:br>
            <a:r>
              <a:rPr lang="nb-NO" noProof="0" dirty="0"/>
              <a:t>Juster utsnittet på Bildeformat-fanen &gt; Beskjær.</a:t>
            </a:r>
          </a:p>
        </p:txBody>
      </p:sp>
    </p:spTree>
    <p:extLst>
      <p:ext uri="{BB962C8B-B14F-4D97-AF65-F5344CB8AC3E}">
        <p14:creationId xmlns:p14="http://schemas.microsoft.com/office/powerpoint/2010/main" val="36061140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kst 2 spal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Plassholder for stikktittel">
            <a:extLst>
              <a:ext uri="{FF2B5EF4-FFF2-40B4-BE49-F238E27FC236}">
                <a16:creationId xmlns:a16="http://schemas.microsoft.com/office/drawing/2014/main" id="{15A2F8A0-2293-031F-328A-6DDCD5CA0235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1033728" y="628603"/>
            <a:ext cx="2657779" cy="245373"/>
          </a:xfr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  <a:ln>
            <a:noFill/>
          </a:ln>
        </p:spPr>
        <p:txBody>
          <a:bodyPr wrap="none" bIns="14400">
            <a:spAutoFit/>
          </a:bodyPr>
          <a:lstStyle>
            <a:lvl1pPr marL="0" indent="0">
              <a:lnSpc>
                <a:spcPct val="100000"/>
              </a:lnSpc>
              <a:buNone/>
              <a:defRPr u="none">
                <a:solidFill>
                  <a:schemeClr val="accent6"/>
                </a:solidFill>
                <a:latin typeface="+mj-lt"/>
              </a:defRPr>
            </a:lvl1pPr>
            <a:lvl2pPr marL="158844" indent="0">
              <a:buNone/>
              <a:defRPr/>
            </a:lvl2pPr>
          </a:lstStyle>
          <a:p>
            <a:pPr lvl="0"/>
            <a:r>
              <a:rPr lang="nb-NO" dirty="0"/>
              <a:t>Klikk for å skrive en stikktittel</a:t>
            </a:r>
          </a:p>
        </p:txBody>
      </p:sp>
      <p:sp>
        <p:nvSpPr>
          <p:cNvPr id="10" name="Tittel 9">
            <a:extLst>
              <a:ext uri="{FF2B5EF4-FFF2-40B4-BE49-F238E27FC236}">
                <a16:creationId xmlns:a16="http://schemas.microsoft.com/office/drawing/2014/main" id="{05EFD675-3312-6318-3B9D-2E9A0C3F9AE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29494" y="1467905"/>
            <a:ext cx="10154444" cy="384721"/>
          </a:xfrm>
        </p:spPr>
        <p:txBody>
          <a:bodyPr>
            <a:noAutofit/>
          </a:bodyPr>
          <a:lstStyle/>
          <a:p>
            <a:r>
              <a:rPr lang="nb-NO"/>
              <a:t>Klikk for å redigere tittelstil</a:t>
            </a:r>
            <a:endParaRPr lang="nb-NO" dirty="0"/>
          </a:p>
        </p:txBody>
      </p:sp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6CF19184-03D4-521C-7CAD-64C3E2B6F059}"/>
              </a:ext>
            </a:extLst>
          </p:cNvPr>
          <p:cNvSpPr>
            <a:spLocks noGrp="1"/>
          </p:cNvSpPr>
          <p:nvPr>
            <p:ph sz="half" idx="1" hasCustomPrompt="1"/>
          </p:nvPr>
        </p:nvSpPr>
        <p:spPr>
          <a:xfrm>
            <a:off x="1029494" y="2092061"/>
            <a:ext cx="4680744" cy="4061619"/>
          </a:xfrm>
        </p:spPr>
        <p:txBody>
          <a:bodyPr/>
          <a:lstStyle>
            <a:lvl1pPr>
              <a:defRPr/>
            </a:lvl1pPr>
          </a:lstStyle>
          <a:p>
            <a:pPr marL="158400" marR="0" lvl="0" indent="-158400" algn="l" defTabSz="914400" rtl="0" eaLnBrk="1" fontAlgn="ctr" latinLnBrk="0" hangingPunct="1">
              <a:lnSpc>
                <a:spcPct val="111000"/>
              </a:lnSpc>
              <a:spcBef>
                <a:spcPts val="0"/>
              </a:spcBef>
              <a:spcAft>
                <a:spcPts val="0"/>
              </a:spcAft>
              <a:buClrTx/>
              <a:buSzPct val="120000"/>
              <a:buFont typeface="Arial" panose="020B0604020202020204" pitchFamily="34" charset="0"/>
              <a:buChar char="•"/>
              <a:tabLst/>
              <a:defRPr/>
            </a:pPr>
            <a:r>
              <a:rPr lang="nb-NO" dirty="0"/>
              <a:t>Malen har flere oppsett. Velg blant dem på Hjem-fanen &gt; nedtrekksmenyen Nytt lysbilde. </a:t>
            </a:r>
            <a:br>
              <a:rPr lang="nb-NO" dirty="0"/>
            </a:br>
            <a:r>
              <a:rPr lang="nb-NO" dirty="0"/>
              <a:t>Bruk innrykksnivå 4 for mellomoverskrift. Endre nivå på Hjem-fanen &gt; Øk/reduser innrykk. Husk å endre neste avsnitt tilbake til nivå 1. </a:t>
            </a:r>
            <a:br>
              <a:rPr lang="nb-NO" dirty="0"/>
            </a:br>
            <a:r>
              <a:rPr lang="nb-NO" dirty="0"/>
              <a:t>Nivå 1-3 er punkter.</a:t>
            </a:r>
            <a:br>
              <a:rPr lang="nb-NO" dirty="0"/>
            </a:br>
            <a:r>
              <a:rPr lang="nb-NO" dirty="0"/>
              <a:t>Slå av/på punkter på Hjem-fanen. </a:t>
            </a:r>
            <a:br>
              <a:rPr lang="nb-NO" dirty="0"/>
            </a:br>
            <a:r>
              <a:rPr lang="nb-NO" dirty="0"/>
              <a:t>Lim inn med valget «Bruk måltema» eller «Bare tekst» for å ikke ta med formatering. Høyreklikk der du vil lime inn for å velge </a:t>
            </a:r>
            <a:r>
              <a:rPr lang="nb-NO" dirty="0" err="1"/>
              <a:t>innlimingsmåte</a:t>
            </a:r>
            <a:r>
              <a:rPr lang="nb-NO" dirty="0"/>
              <a:t>.</a:t>
            </a:r>
          </a:p>
          <a:p>
            <a:pPr lvl="0"/>
            <a:r>
              <a:rPr lang="nb-NO" dirty="0"/>
              <a:t>Klikk for å redigere tekststiler i malen</a:t>
            </a:r>
          </a:p>
          <a:p>
            <a:pPr lvl="1"/>
            <a:r>
              <a:rPr lang="nb-NO" dirty="0"/>
              <a:t>Andre nivå</a:t>
            </a:r>
          </a:p>
          <a:p>
            <a:pPr lvl="2"/>
            <a:r>
              <a:rPr lang="nb-NO" dirty="0"/>
              <a:t>Tredje nivå</a:t>
            </a:r>
          </a:p>
          <a:p>
            <a:pPr lvl="3"/>
            <a:r>
              <a:rPr lang="nb-NO" dirty="0"/>
              <a:t>Fjerde nivå</a:t>
            </a:r>
          </a:p>
          <a:p>
            <a:pPr lvl="4"/>
            <a:r>
              <a:rPr lang="nb-NO" dirty="0"/>
              <a:t>Femte nivå</a:t>
            </a:r>
          </a:p>
        </p:txBody>
      </p:sp>
      <p:sp>
        <p:nvSpPr>
          <p:cNvPr id="4" name="Plassholder for innhold 3">
            <a:extLst>
              <a:ext uri="{FF2B5EF4-FFF2-40B4-BE49-F238E27FC236}">
                <a16:creationId xmlns:a16="http://schemas.microsoft.com/office/drawing/2014/main" id="{89474F42-5779-F460-8A59-59C2D39397ED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11717" y="2092061"/>
            <a:ext cx="5050790" cy="4061619"/>
          </a:xfrm>
        </p:spPr>
        <p:txBody>
          <a:bodyPr/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  <a:endParaRPr lang="nb-NO" dirty="0"/>
          </a:p>
        </p:txBody>
      </p:sp>
      <p:sp>
        <p:nvSpPr>
          <p:cNvPr id="5" name="Plassholder for dato 4">
            <a:extLst>
              <a:ext uri="{FF2B5EF4-FFF2-40B4-BE49-F238E27FC236}">
                <a16:creationId xmlns:a16="http://schemas.microsoft.com/office/drawing/2014/main" id="{AF9189F2-90EA-8E91-C548-D83149ABBCE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1C22AB3-3BE9-498A-AA18-4E8BEF4D8768}" type="datetime1">
              <a:rPr lang="nb-NO" smtClean="0"/>
              <a:t>12.02.2026</a:t>
            </a:fld>
            <a:endParaRPr lang="nb-NO"/>
          </a:p>
        </p:txBody>
      </p:sp>
      <p:sp>
        <p:nvSpPr>
          <p:cNvPr id="6" name="Plassholder for bunntekst 5">
            <a:extLst>
              <a:ext uri="{FF2B5EF4-FFF2-40B4-BE49-F238E27FC236}">
                <a16:creationId xmlns:a16="http://schemas.microsoft.com/office/drawing/2014/main" id="{260C1620-A883-B651-8150-B415FC34F17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7" name="Plassholder for lysbildenummer 6">
            <a:extLst>
              <a:ext uri="{FF2B5EF4-FFF2-40B4-BE49-F238E27FC236}">
                <a16:creationId xmlns:a16="http://schemas.microsoft.com/office/drawing/2014/main" id="{3DC0A9E3-377C-16F0-9402-9273CFB90EE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E2ACD00-28B2-4D17-A930-2C9F8441C7CA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138656237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tel og innhol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Plassholder for stikktittel">
            <a:extLst>
              <a:ext uri="{FF2B5EF4-FFF2-40B4-BE49-F238E27FC236}">
                <a16:creationId xmlns:a16="http://schemas.microsoft.com/office/drawing/2014/main" id="{142D01C3-EABD-FCC9-A82F-27F2F089B384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1033728" y="628603"/>
            <a:ext cx="2657779" cy="245373"/>
          </a:xfr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  <a:ln>
            <a:noFill/>
          </a:ln>
        </p:spPr>
        <p:txBody>
          <a:bodyPr wrap="none" bIns="14400">
            <a:spAutoFit/>
          </a:bodyPr>
          <a:lstStyle>
            <a:lvl1pPr marL="0" indent="0">
              <a:lnSpc>
                <a:spcPct val="100000"/>
              </a:lnSpc>
              <a:buNone/>
              <a:defRPr u="none">
                <a:solidFill>
                  <a:schemeClr val="accent6"/>
                </a:solidFill>
                <a:latin typeface="+mj-lt"/>
              </a:defRPr>
            </a:lvl1pPr>
            <a:lvl2pPr marL="158844" indent="0">
              <a:buNone/>
              <a:defRPr/>
            </a:lvl2pPr>
          </a:lstStyle>
          <a:p>
            <a:pPr lvl="0"/>
            <a:r>
              <a:rPr lang="nb-NO" dirty="0"/>
              <a:t>Klikk for å skrive en stikktittel</a:t>
            </a:r>
          </a:p>
        </p:txBody>
      </p:sp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AD804B83-AC2C-BB25-84B7-5419364A43A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  <a:endParaRPr lang="nb-NO" dirty="0"/>
          </a:p>
        </p:txBody>
      </p:sp>
      <p:sp>
        <p:nvSpPr>
          <p:cNvPr id="4" name="Plassholder for dato 3">
            <a:extLst>
              <a:ext uri="{FF2B5EF4-FFF2-40B4-BE49-F238E27FC236}">
                <a16:creationId xmlns:a16="http://schemas.microsoft.com/office/drawing/2014/main" id="{266560E9-3A9B-BC1E-9244-FE6677DD979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57CC4-9AB8-435D-B741-AC599CA3F2EB}" type="datetime1">
              <a:rPr lang="nb-NO" smtClean="0"/>
              <a:t>12.02.2026</a:t>
            </a:fld>
            <a:endParaRPr lang="nb-NO"/>
          </a:p>
        </p:txBody>
      </p:sp>
      <p:sp>
        <p:nvSpPr>
          <p:cNvPr id="5" name="Plassholder for bunntekst 4">
            <a:extLst>
              <a:ext uri="{FF2B5EF4-FFF2-40B4-BE49-F238E27FC236}">
                <a16:creationId xmlns:a16="http://schemas.microsoft.com/office/drawing/2014/main" id="{E1B96096-A613-EAB0-7653-B2915ABD554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6" name="Plassholder for lysbildenummer 5">
            <a:extLst>
              <a:ext uri="{FF2B5EF4-FFF2-40B4-BE49-F238E27FC236}">
                <a16:creationId xmlns:a16="http://schemas.microsoft.com/office/drawing/2014/main" id="{4EFCDB43-C29E-6453-C979-4D8851F9DA3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E2ACD00-28B2-4D17-A930-2C9F8441C7CA}" type="slidenum">
              <a:rPr lang="nb-NO" smtClean="0"/>
              <a:t>‹#›</a:t>
            </a:fld>
            <a:endParaRPr lang="nb-NO"/>
          </a:p>
        </p:txBody>
      </p:sp>
      <p:sp>
        <p:nvSpPr>
          <p:cNvPr id="9" name="Tittel 8">
            <a:extLst>
              <a:ext uri="{FF2B5EF4-FFF2-40B4-BE49-F238E27FC236}">
                <a16:creationId xmlns:a16="http://schemas.microsoft.com/office/drawing/2014/main" id="{B3C50FE8-24F0-98E7-C5E8-AC7D10681B3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/>
              <a:t>Klikk for å redigere tittelstil</a:t>
            </a:r>
          </a:p>
        </p:txBody>
      </p:sp>
    </p:spTree>
    <p:extLst>
      <p:ext uri="{BB962C8B-B14F-4D97-AF65-F5344CB8AC3E}">
        <p14:creationId xmlns:p14="http://schemas.microsoft.com/office/powerpoint/2010/main" val="400915685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kst + bilde stå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Plassholder for stikktittel">
            <a:extLst>
              <a:ext uri="{FF2B5EF4-FFF2-40B4-BE49-F238E27FC236}">
                <a16:creationId xmlns:a16="http://schemas.microsoft.com/office/drawing/2014/main" id="{DC234315-2208-AE95-0EC8-045714E434F2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1033728" y="628603"/>
            <a:ext cx="2657779" cy="245373"/>
          </a:xfr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  <a:ln>
            <a:noFill/>
          </a:ln>
        </p:spPr>
        <p:txBody>
          <a:bodyPr wrap="none" bIns="14400">
            <a:spAutoFit/>
          </a:bodyPr>
          <a:lstStyle>
            <a:lvl1pPr marL="0" indent="0">
              <a:lnSpc>
                <a:spcPct val="100000"/>
              </a:lnSpc>
              <a:buNone/>
              <a:defRPr u="none">
                <a:solidFill>
                  <a:schemeClr val="accent6"/>
                </a:solidFill>
                <a:latin typeface="+mj-lt"/>
              </a:defRPr>
            </a:lvl1pPr>
            <a:lvl2pPr marL="158844" indent="0">
              <a:buNone/>
              <a:defRPr/>
            </a:lvl2pPr>
          </a:lstStyle>
          <a:p>
            <a:pPr lvl="0"/>
            <a:r>
              <a:rPr lang="nb-NO" dirty="0"/>
              <a:t>Klikk for å skrive en stikktittel</a:t>
            </a:r>
          </a:p>
        </p:txBody>
      </p:sp>
      <p:sp>
        <p:nvSpPr>
          <p:cNvPr id="12" name="Tittel 11">
            <a:extLst>
              <a:ext uri="{FF2B5EF4-FFF2-40B4-BE49-F238E27FC236}">
                <a16:creationId xmlns:a16="http://schemas.microsoft.com/office/drawing/2014/main" id="{83D12C3A-2AF0-5C40-7DE6-D811E088AB3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29494" y="1467905"/>
            <a:ext cx="4680744" cy="769442"/>
          </a:xfrm>
        </p:spPr>
        <p:txBody>
          <a:bodyPr/>
          <a:lstStyle/>
          <a:p>
            <a:r>
              <a:rPr lang="nb-NO"/>
              <a:t>Klikk for å redigere tittelstil</a:t>
            </a:r>
            <a:endParaRPr lang="nb-NO" dirty="0"/>
          </a:p>
        </p:txBody>
      </p:sp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AD804B83-AC2C-BB25-84B7-5419364A43A0}"/>
              </a:ext>
            </a:extLst>
          </p:cNvPr>
          <p:cNvSpPr>
            <a:spLocks noGrp="1"/>
          </p:cNvSpPr>
          <p:nvPr>
            <p:ph idx="1" hasCustomPrompt="1"/>
          </p:nvPr>
        </p:nvSpPr>
        <p:spPr>
          <a:xfrm>
            <a:off x="1029494" y="2743200"/>
            <a:ext cx="4680744" cy="3294856"/>
          </a:xfrm>
        </p:spPr>
        <p:txBody>
          <a:bodyPr/>
          <a:lstStyle>
            <a:lvl1pPr>
              <a:defRPr/>
            </a:lvl1pPr>
          </a:lstStyle>
          <a:p>
            <a:pPr lvl="0"/>
            <a:r>
              <a:rPr lang="nb-NO" dirty="0"/>
              <a:t>Bruk innrykksnivå 4 for mellomoverskrift. Endre nivå på Hjem-fanen &gt; Øk/reduser innrykk. Husk å endre neste avsnitt tilbake til nivå 1. </a:t>
            </a:r>
            <a:br>
              <a:rPr lang="nb-NO" dirty="0"/>
            </a:br>
            <a:r>
              <a:rPr lang="nb-NO" dirty="0"/>
              <a:t>Slå av/på punkter på Hjem-fanen. </a:t>
            </a:r>
          </a:p>
          <a:p>
            <a:pPr lvl="0"/>
            <a:r>
              <a:rPr lang="nb-NO" dirty="0"/>
              <a:t>Klikk for å redigere tekststiler i malen</a:t>
            </a:r>
          </a:p>
          <a:p>
            <a:pPr lvl="1"/>
            <a:r>
              <a:rPr lang="nb-NO" dirty="0"/>
              <a:t>Andre nivå</a:t>
            </a:r>
          </a:p>
          <a:p>
            <a:pPr lvl="2"/>
            <a:r>
              <a:rPr lang="nb-NO" dirty="0"/>
              <a:t>Tredje nivå</a:t>
            </a:r>
          </a:p>
          <a:p>
            <a:pPr lvl="3"/>
            <a:r>
              <a:rPr lang="nb-NO" dirty="0"/>
              <a:t>Fjerde nivå</a:t>
            </a:r>
          </a:p>
          <a:p>
            <a:pPr lvl="4"/>
            <a:r>
              <a:rPr lang="nb-NO" dirty="0"/>
              <a:t>Femte nivå</a:t>
            </a:r>
          </a:p>
        </p:txBody>
      </p:sp>
      <p:sp>
        <p:nvSpPr>
          <p:cNvPr id="11" name="Plassholder for bilde 10">
            <a:extLst>
              <a:ext uri="{FF2B5EF4-FFF2-40B4-BE49-F238E27FC236}">
                <a16:creationId xmlns:a16="http://schemas.microsoft.com/office/drawing/2014/main" id="{1F3F19F3-EB1A-4AE6-CB5D-3438269CB80C}"/>
              </a:ext>
            </a:extLst>
          </p:cNvPr>
          <p:cNvSpPr>
            <a:spLocks noGrp="1"/>
          </p:cNvSpPr>
          <p:nvPr>
            <p:ph type="pic" sz="quarter" idx="14" hasCustomPrompt="1"/>
          </p:nvPr>
        </p:nvSpPr>
        <p:spPr>
          <a:xfrm>
            <a:off x="7348538" y="812800"/>
            <a:ext cx="3835399" cy="5228431"/>
          </a:xfrm>
        </p:spPr>
        <p:txBody>
          <a:bodyPr anchor="t" anchorCtr="1"/>
          <a:lstStyle>
            <a:lvl1pPr marL="0" indent="0">
              <a:buNone/>
              <a:defRPr sz="9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r>
              <a:rPr lang="nb-NO" noProof="0" dirty="0"/>
              <a:t>Klikk på ikonet eller dra inn en bildefil for å legge til et bilde. </a:t>
            </a:r>
            <a:br>
              <a:rPr lang="nb-NO" noProof="0" dirty="0"/>
            </a:br>
            <a:r>
              <a:rPr lang="nb-NO" noProof="0" dirty="0"/>
              <a:t>Juster utsnittet på Bildeformat-fanen &gt; Beskjær.</a:t>
            </a:r>
          </a:p>
        </p:txBody>
      </p:sp>
      <p:sp>
        <p:nvSpPr>
          <p:cNvPr id="4" name="Plassholder for dato 3">
            <a:extLst>
              <a:ext uri="{FF2B5EF4-FFF2-40B4-BE49-F238E27FC236}">
                <a16:creationId xmlns:a16="http://schemas.microsoft.com/office/drawing/2014/main" id="{266560E9-3A9B-BC1E-9244-FE6677DD979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887A5A-E316-46F2-8F80-073F79625812}" type="datetime1">
              <a:rPr lang="nb-NO" smtClean="0"/>
              <a:t>12.02.2026</a:t>
            </a:fld>
            <a:endParaRPr lang="nb-NO"/>
          </a:p>
        </p:txBody>
      </p:sp>
      <p:sp>
        <p:nvSpPr>
          <p:cNvPr id="5" name="Plassholder for bunntekst 4">
            <a:extLst>
              <a:ext uri="{FF2B5EF4-FFF2-40B4-BE49-F238E27FC236}">
                <a16:creationId xmlns:a16="http://schemas.microsoft.com/office/drawing/2014/main" id="{E1B96096-A613-EAB0-7653-B2915ABD554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6" name="Plassholder for lysbildenummer 5">
            <a:extLst>
              <a:ext uri="{FF2B5EF4-FFF2-40B4-BE49-F238E27FC236}">
                <a16:creationId xmlns:a16="http://schemas.microsoft.com/office/drawing/2014/main" id="{4EFCDB43-C29E-6453-C979-4D8851F9DA3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E2ACD00-28B2-4D17-A930-2C9F8441C7CA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207390043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kst + bilde lig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Plassholder for stikktittel">
            <a:extLst>
              <a:ext uri="{FF2B5EF4-FFF2-40B4-BE49-F238E27FC236}">
                <a16:creationId xmlns:a16="http://schemas.microsoft.com/office/drawing/2014/main" id="{CBCE14DC-B61D-8319-4AF9-488A7035884B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1033200" y="630000"/>
            <a:ext cx="2657779" cy="245373"/>
          </a:xfr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  <a:ln>
            <a:noFill/>
          </a:ln>
        </p:spPr>
        <p:txBody>
          <a:bodyPr wrap="none" bIns="14400">
            <a:spAutoFit/>
          </a:bodyPr>
          <a:lstStyle>
            <a:lvl1pPr marL="0" indent="0">
              <a:lnSpc>
                <a:spcPct val="100000"/>
              </a:lnSpc>
              <a:buNone/>
              <a:defRPr u="none">
                <a:solidFill>
                  <a:schemeClr val="accent6"/>
                </a:solidFill>
                <a:latin typeface="+mj-lt"/>
              </a:defRPr>
            </a:lvl1pPr>
            <a:lvl2pPr marL="158844" indent="0">
              <a:buNone/>
              <a:defRPr/>
            </a:lvl2pPr>
          </a:lstStyle>
          <a:p>
            <a:pPr lvl="0"/>
            <a:r>
              <a:rPr lang="nb-NO" dirty="0"/>
              <a:t>Klikk for å skrive en stikktittel</a:t>
            </a:r>
          </a:p>
        </p:txBody>
      </p:sp>
      <p:sp>
        <p:nvSpPr>
          <p:cNvPr id="9" name="Tittel 8">
            <a:extLst>
              <a:ext uri="{FF2B5EF4-FFF2-40B4-BE49-F238E27FC236}">
                <a16:creationId xmlns:a16="http://schemas.microsoft.com/office/drawing/2014/main" id="{0F806849-66A4-92CF-4776-8D23A1EA0E0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29494" y="1467905"/>
            <a:ext cx="4680744" cy="769442"/>
          </a:xfrm>
        </p:spPr>
        <p:txBody>
          <a:bodyPr/>
          <a:lstStyle/>
          <a:p>
            <a:r>
              <a:rPr lang="nb-NO"/>
              <a:t>Klikk for å redigere tittelstil</a:t>
            </a:r>
            <a:endParaRPr lang="nb-NO" dirty="0"/>
          </a:p>
        </p:txBody>
      </p:sp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AD804B83-AC2C-BB25-84B7-5419364A43A0}"/>
              </a:ext>
            </a:extLst>
          </p:cNvPr>
          <p:cNvSpPr>
            <a:spLocks noGrp="1"/>
          </p:cNvSpPr>
          <p:nvPr>
            <p:ph idx="1" hasCustomPrompt="1"/>
          </p:nvPr>
        </p:nvSpPr>
        <p:spPr>
          <a:xfrm>
            <a:off x="1029494" y="2743200"/>
            <a:ext cx="4680744" cy="3294856"/>
          </a:xfrm>
        </p:spPr>
        <p:txBody>
          <a:bodyPr/>
          <a:lstStyle>
            <a:lvl1pPr>
              <a:defRPr/>
            </a:lvl1pPr>
          </a:lstStyle>
          <a:p>
            <a:pPr lvl="0"/>
            <a:r>
              <a:rPr lang="nb-NO" dirty="0"/>
              <a:t>Bruk innrykksnivå 4 for mellomoverskrift. Endre nivå på Hjem-fanen &gt; Øk/reduser innrykk. Husk å endre neste avsnitt tilbake til nivå 1. </a:t>
            </a:r>
            <a:br>
              <a:rPr lang="nb-NO" dirty="0"/>
            </a:br>
            <a:r>
              <a:rPr lang="nb-NO" dirty="0"/>
              <a:t>Slå av/på punkter på Hjem-fanen. </a:t>
            </a:r>
          </a:p>
          <a:p>
            <a:pPr lvl="0"/>
            <a:r>
              <a:rPr lang="nb-NO" dirty="0"/>
              <a:t>Klikk for å redigere tekststiler i malen</a:t>
            </a:r>
          </a:p>
          <a:p>
            <a:pPr lvl="1"/>
            <a:r>
              <a:rPr lang="nb-NO" dirty="0"/>
              <a:t>Andre nivå</a:t>
            </a:r>
          </a:p>
          <a:p>
            <a:pPr lvl="2"/>
            <a:r>
              <a:rPr lang="nb-NO" dirty="0"/>
              <a:t>Tredje nivå</a:t>
            </a:r>
          </a:p>
          <a:p>
            <a:pPr lvl="3"/>
            <a:r>
              <a:rPr lang="nb-NO" dirty="0"/>
              <a:t>Fjerde nivå</a:t>
            </a:r>
          </a:p>
          <a:p>
            <a:pPr lvl="4"/>
            <a:r>
              <a:rPr lang="nb-NO" dirty="0"/>
              <a:t>Femte nivå</a:t>
            </a:r>
          </a:p>
        </p:txBody>
      </p:sp>
      <p:sp>
        <p:nvSpPr>
          <p:cNvPr id="11" name="Plassholder for bilde 10">
            <a:extLst>
              <a:ext uri="{FF2B5EF4-FFF2-40B4-BE49-F238E27FC236}">
                <a16:creationId xmlns:a16="http://schemas.microsoft.com/office/drawing/2014/main" id="{1F3F19F3-EB1A-4AE6-CB5D-3438269CB80C}"/>
              </a:ext>
            </a:extLst>
          </p:cNvPr>
          <p:cNvSpPr>
            <a:spLocks noGrp="1"/>
          </p:cNvSpPr>
          <p:nvPr>
            <p:ph type="pic" sz="quarter" idx="14" hasCustomPrompt="1"/>
          </p:nvPr>
        </p:nvSpPr>
        <p:spPr>
          <a:xfrm>
            <a:off x="6074569" y="1467905"/>
            <a:ext cx="5087937" cy="3738298"/>
          </a:xfrm>
        </p:spPr>
        <p:txBody>
          <a:bodyPr anchor="t" anchorCtr="1"/>
          <a:lstStyle>
            <a:lvl1pPr marL="0" indent="0">
              <a:buNone/>
              <a:defRPr sz="9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r>
              <a:rPr lang="nb-NO" noProof="0" dirty="0"/>
              <a:t>Klikk på ikonet eller dra inn en bildefil for å legge til et bilde. </a:t>
            </a:r>
            <a:br>
              <a:rPr lang="nb-NO" noProof="0" dirty="0"/>
            </a:br>
            <a:r>
              <a:rPr lang="nb-NO" noProof="0" dirty="0"/>
              <a:t>Juster utsnittet på Bildeformat-fanen &gt; Beskjær.</a:t>
            </a:r>
          </a:p>
        </p:txBody>
      </p:sp>
      <p:sp>
        <p:nvSpPr>
          <p:cNvPr id="4" name="Plassholder for dato 3">
            <a:extLst>
              <a:ext uri="{FF2B5EF4-FFF2-40B4-BE49-F238E27FC236}">
                <a16:creationId xmlns:a16="http://schemas.microsoft.com/office/drawing/2014/main" id="{266560E9-3A9B-BC1E-9244-FE6677DD979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623414-DC26-4411-872F-B01275FEDAB6}" type="datetime1">
              <a:rPr lang="nb-NO" smtClean="0"/>
              <a:t>12.02.2026</a:t>
            </a:fld>
            <a:endParaRPr lang="nb-NO"/>
          </a:p>
        </p:txBody>
      </p:sp>
      <p:sp>
        <p:nvSpPr>
          <p:cNvPr id="5" name="Plassholder for bunntekst 4">
            <a:extLst>
              <a:ext uri="{FF2B5EF4-FFF2-40B4-BE49-F238E27FC236}">
                <a16:creationId xmlns:a16="http://schemas.microsoft.com/office/drawing/2014/main" id="{E1B96096-A613-EAB0-7653-B2915ABD554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6" name="Plassholder for lysbildenummer 5">
            <a:extLst>
              <a:ext uri="{FF2B5EF4-FFF2-40B4-BE49-F238E27FC236}">
                <a16:creationId xmlns:a16="http://schemas.microsoft.com/office/drawing/2014/main" id="{4EFCDB43-C29E-6453-C979-4D8851F9DA3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E2ACD00-28B2-4D17-A930-2C9F8441C7CA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84720843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Graf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Plassholder for stikktittel">
            <a:extLst>
              <a:ext uri="{FF2B5EF4-FFF2-40B4-BE49-F238E27FC236}">
                <a16:creationId xmlns:a16="http://schemas.microsoft.com/office/drawing/2014/main" id="{CC61A77B-4AB2-F5E7-B45E-720959B78900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1033200" y="630000"/>
            <a:ext cx="2657779" cy="245373"/>
          </a:xfr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  <a:ln>
            <a:noFill/>
          </a:ln>
        </p:spPr>
        <p:txBody>
          <a:bodyPr wrap="none" bIns="14400">
            <a:spAutoFit/>
          </a:bodyPr>
          <a:lstStyle>
            <a:lvl1pPr marL="0" indent="0">
              <a:lnSpc>
                <a:spcPct val="100000"/>
              </a:lnSpc>
              <a:buNone/>
              <a:defRPr u="none">
                <a:solidFill>
                  <a:schemeClr val="accent6"/>
                </a:solidFill>
                <a:latin typeface="+mj-lt"/>
              </a:defRPr>
            </a:lvl1pPr>
            <a:lvl2pPr marL="158844" indent="0">
              <a:buNone/>
              <a:defRPr/>
            </a:lvl2pPr>
          </a:lstStyle>
          <a:p>
            <a:pPr lvl="0"/>
            <a:r>
              <a:rPr lang="nb-NO" dirty="0"/>
              <a:t>Klikk for å skrive en stikktittel</a:t>
            </a:r>
          </a:p>
        </p:txBody>
      </p:sp>
      <p:sp>
        <p:nvSpPr>
          <p:cNvPr id="7" name="Tittel 6">
            <a:extLst>
              <a:ext uri="{FF2B5EF4-FFF2-40B4-BE49-F238E27FC236}">
                <a16:creationId xmlns:a16="http://schemas.microsoft.com/office/drawing/2014/main" id="{A36B86C0-808C-9A75-6310-C1FAA6D245A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29494" y="1467905"/>
            <a:ext cx="4680744" cy="769442"/>
          </a:xfrm>
        </p:spPr>
        <p:txBody>
          <a:bodyPr/>
          <a:lstStyle/>
          <a:p>
            <a:r>
              <a:rPr lang="nb-NO"/>
              <a:t>Klikk for å redigere tittelstil</a:t>
            </a:r>
            <a:endParaRPr lang="nb-NO" dirty="0"/>
          </a:p>
        </p:txBody>
      </p:sp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AD804B83-AC2C-BB25-84B7-5419364A43A0}"/>
              </a:ext>
            </a:extLst>
          </p:cNvPr>
          <p:cNvSpPr>
            <a:spLocks noGrp="1"/>
          </p:cNvSpPr>
          <p:nvPr>
            <p:ph idx="1" hasCustomPrompt="1"/>
          </p:nvPr>
        </p:nvSpPr>
        <p:spPr>
          <a:xfrm>
            <a:off x="1029494" y="2743200"/>
            <a:ext cx="4680744" cy="3294856"/>
          </a:xfrm>
        </p:spPr>
        <p:txBody>
          <a:bodyPr/>
          <a:lstStyle>
            <a:lvl1pPr>
              <a:defRPr/>
            </a:lvl1pPr>
          </a:lstStyle>
          <a:p>
            <a:pPr lvl="0"/>
            <a:r>
              <a:rPr lang="nb-NO" dirty="0"/>
              <a:t>Bruk innrykksnivå 4 for mellomoverskrift. Endre nivå på Hjem-fanen &gt; Øk/reduser innrykk. Husk å endre neste avsnitt tilbake til nivå 1. </a:t>
            </a:r>
            <a:br>
              <a:rPr lang="nb-NO" dirty="0"/>
            </a:br>
            <a:r>
              <a:rPr lang="nb-NO" dirty="0"/>
              <a:t>Slå av/på punkter på Hjem-fanen. </a:t>
            </a:r>
          </a:p>
          <a:p>
            <a:pPr lvl="0"/>
            <a:r>
              <a:rPr lang="nb-NO" dirty="0"/>
              <a:t>Klikk for å redigere tekststiler i malen</a:t>
            </a:r>
          </a:p>
          <a:p>
            <a:pPr lvl="1"/>
            <a:r>
              <a:rPr lang="nb-NO" dirty="0"/>
              <a:t>Andre nivå</a:t>
            </a:r>
          </a:p>
          <a:p>
            <a:pPr lvl="2"/>
            <a:r>
              <a:rPr lang="nb-NO" dirty="0"/>
              <a:t>Tredje nivå</a:t>
            </a:r>
          </a:p>
          <a:p>
            <a:pPr lvl="3"/>
            <a:r>
              <a:rPr lang="nb-NO" dirty="0"/>
              <a:t>Fjerde nivå</a:t>
            </a:r>
          </a:p>
          <a:p>
            <a:pPr lvl="4"/>
            <a:r>
              <a:rPr lang="nb-NO" dirty="0"/>
              <a:t>Femte nivå</a:t>
            </a:r>
          </a:p>
        </p:txBody>
      </p:sp>
      <p:sp>
        <p:nvSpPr>
          <p:cNvPr id="8" name="Bakgrunn">
            <a:extLst>
              <a:ext uri="{FF2B5EF4-FFF2-40B4-BE49-F238E27FC236}">
                <a16:creationId xmlns:a16="http://schemas.microsoft.com/office/drawing/2014/main" id="{0C0D122D-EAB9-FBDA-DA5E-F3CB2CD8405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6096000" y="0"/>
            <a:ext cx="6096000" cy="6858000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 sz="900"/>
          </a:p>
        </p:txBody>
      </p:sp>
      <p:sp>
        <p:nvSpPr>
          <p:cNvPr id="13" name="Plassholder for diagram 12">
            <a:extLst>
              <a:ext uri="{FF2B5EF4-FFF2-40B4-BE49-F238E27FC236}">
                <a16:creationId xmlns:a16="http://schemas.microsoft.com/office/drawing/2014/main" id="{93D23D4A-D64E-2C76-3608-F840BE36939F}"/>
              </a:ext>
            </a:extLst>
          </p:cNvPr>
          <p:cNvSpPr>
            <a:spLocks noGrp="1"/>
          </p:cNvSpPr>
          <p:nvPr>
            <p:ph type="chart" sz="quarter" idx="14"/>
          </p:nvPr>
        </p:nvSpPr>
        <p:spPr>
          <a:xfrm>
            <a:off x="6915752" y="2115344"/>
            <a:ext cx="4268186" cy="3303588"/>
          </a:xfrm>
        </p:spPr>
        <p:txBody>
          <a:bodyPr anchor="t" anchorCtr="1"/>
          <a:lstStyle>
            <a:lvl1pPr marL="0" indent="0">
              <a:buNone/>
              <a:defRPr sz="9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r>
              <a:rPr lang="nb-NO"/>
              <a:t>Klikk ikonet for å legge til et diagram</a:t>
            </a:r>
            <a:endParaRPr lang="nb-NO" dirty="0"/>
          </a:p>
        </p:txBody>
      </p:sp>
      <p:sp>
        <p:nvSpPr>
          <p:cNvPr id="15" name="Plassholder for tekst 14">
            <a:extLst>
              <a:ext uri="{FF2B5EF4-FFF2-40B4-BE49-F238E27FC236}">
                <a16:creationId xmlns:a16="http://schemas.microsoft.com/office/drawing/2014/main" id="{C7296503-CD82-6E88-47F8-97AFC6D99E69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6915752" y="5641975"/>
            <a:ext cx="4268186" cy="307456"/>
          </a:xfrm>
        </p:spPr>
        <p:txBody>
          <a:bodyPr>
            <a:noAutofit/>
          </a:bodyPr>
          <a:lstStyle>
            <a:lvl1pPr marL="0" indent="0">
              <a:buNone/>
              <a:defRPr sz="900">
                <a:solidFill>
                  <a:schemeClr val="accent1"/>
                </a:solidFill>
              </a:defRPr>
            </a:lvl1pPr>
            <a:lvl2pPr marL="158844" indent="0">
              <a:buNone/>
              <a:defRPr/>
            </a:lvl2pPr>
          </a:lstStyle>
          <a:p>
            <a:pPr lvl="0"/>
            <a:r>
              <a:rPr lang="nb-NO" dirty="0"/>
              <a:t>Klikk for å legge til bildetekst</a:t>
            </a:r>
          </a:p>
        </p:txBody>
      </p:sp>
      <p:sp>
        <p:nvSpPr>
          <p:cNvPr id="4" name="Plassholder for dato 3">
            <a:extLst>
              <a:ext uri="{FF2B5EF4-FFF2-40B4-BE49-F238E27FC236}">
                <a16:creationId xmlns:a16="http://schemas.microsoft.com/office/drawing/2014/main" id="{266560E9-3A9B-BC1E-9244-FE6677DD979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D272568-1C7F-4C1A-85E1-3210D465D2A7}" type="datetime1">
              <a:rPr lang="nb-NO" smtClean="0"/>
              <a:t>12.02.2026</a:t>
            </a:fld>
            <a:endParaRPr lang="nb-NO"/>
          </a:p>
        </p:txBody>
      </p:sp>
      <p:sp>
        <p:nvSpPr>
          <p:cNvPr id="5" name="Plassholder for bunntekst 4">
            <a:extLst>
              <a:ext uri="{FF2B5EF4-FFF2-40B4-BE49-F238E27FC236}">
                <a16:creationId xmlns:a16="http://schemas.microsoft.com/office/drawing/2014/main" id="{E1B96096-A613-EAB0-7653-B2915ABD554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6" name="Plassholder for lysbildenummer 5">
            <a:extLst>
              <a:ext uri="{FF2B5EF4-FFF2-40B4-BE49-F238E27FC236}">
                <a16:creationId xmlns:a16="http://schemas.microsoft.com/office/drawing/2014/main" id="{4EFCDB43-C29E-6453-C979-4D8851F9DA3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E2ACD00-28B2-4D17-A930-2C9F8441C7CA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404225363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abell / graf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Plassholder for stikktittel">
            <a:extLst>
              <a:ext uri="{FF2B5EF4-FFF2-40B4-BE49-F238E27FC236}">
                <a16:creationId xmlns:a16="http://schemas.microsoft.com/office/drawing/2014/main" id="{7D5DC927-95E0-4587-D841-89659D61395A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1033200" y="630000"/>
            <a:ext cx="2657779" cy="245373"/>
          </a:xfr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  <a:ln>
            <a:noFill/>
          </a:ln>
        </p:spPr>
        <p:txBody>
          <a:bodyPr wrap="none" bIns="14400">
            <a:spAutoFit/>
          </a:bodyPr>
          <a:lstStyle>
            <a:lvl1pPr marL="0" indent="0">
              <a:lnSpc>
                <a:spcPct val="100000"/>
              </a:lnSpc>
              <a:buNone/>
              <a:defRPr u="none">
                <a:solidFill>
                  <a:schemeClr val="accent6"/>
                </a:solidFill>
                <a:latin typeface="+mj-lt"/>
              </a:defRPr>
            </a:lvl1pPr>
            <a:lvl2pPr marL="158844" indent="0">
              <a:buNone/>
              <a:defRPr/>
            </a:lvl2pPr>
          </a:lstStyle>
          <a:p>
            <a:pPr lvl="0"/>
            <a:r>
              <a:rPr lang="nb-NO" dirty="0"/>
              <a:t>Klikk for å skrive en stikktittel</a:t>
            </a:r>
          </a:p>
        </p:txBody>
      </p:sp>
      <p:sp>
        <p:nvSpPr>
          <p:cNvPr id="10" name="Tittel 6">
            <a:extLst>
              <a:ext uri="{FF2B5EF4-FFF2-40B4-BE49-F238E27FC236}">
                <a16:creationId xmlns:a16="http://schemas.microsoft.com/office/drawing/2014/main" id="{CCB95129-D0BB-DEBD-6D87-FB2A96A1CEF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29494" y="1467905"/>
            <a:ext cx="4680744" cy="769442"/>
          </a:xfrm>
        </p:spPr>
        <p:txBody>
          <a:bodyPr/>
          <a:lstStyle/>
          <a:p>
            <a:r>
              <a:rPr lang="nb-NO"/>
              <a:t>Klikk for å redigere tittelstil</a:t>
            </a:r>
            <a:endParaRPr lang="nb-NO" dirty="0"/>
          </a:p>
        </p:txBody>
      </p:sp>
      <p:sp>
        <p:nvSpPr>
          <p:cNvPr id="11" name="Plassholder for innhold 2">
            <a:extLst>
              <a:ext uri="{FF2B5EF4-FFF2-40B4-BE49-F238E27FC236}">
                <a16:creationId xmlns:a16="http://schemas.microsoft.com/office/drawing/2014/main" id="{6FA2901E-EA97-0EA7-34C4-2971F6159288}"/>
              </a:ext>
            </a:extLst>
          </p:cNvPr>
          <p:cNvSpPr>
            <a:spLocks noGrp="1"/>
          </p:cNvSpPr>
          <p:nvPr>
            <p:ph idx="1" hasCustomPrompt="1"/>
          </p:nvPr>
        </p:nvSpPr>
        <p:spPr>
          <a:xfrm>
            <a:off x="1029494" y="2743200"/>
            <a:ext cx="4680744" cy="3294856"/>
          </a:xfrm>
        </p:spPr>
        <p:txBody>
          <a:bodyPr/>
          <a:lstStyle>
            <a:lvl1pPr>
              <a:defRPr/>
            </a:lvl1pPr>
          </a:lstStyle>
          <a:p>
            <a:pPr lvl="0"/>
            <a:r>
              <a:rPr lang="nb-NO" dirty="0"/>
              <a:t>Bruk innrykksnivå 4 for mellomoverskrift. Endre nivå på Hjem-fanen &gt; Øk/reduser innrykk. Husk å endre neste avsnitt tilbake til nivå 1. </a:t>
            </a:r>
            <a:br>
              <a:rPr lang="nb-NO" dirty="0"/>
            </a:br>
            <a:r>
              <a:rPr lang="nb-NO" dirty="0"/>
              <a:t>Slå av/på punkter på Hjem-fanen. </a:t>
            </a:r>
          </a:p>
          <a:p>
            <a:pPr lvl="0"/>
            <a:r>
              <a:rPr lang="nb-NO" dirty="0"/>
              <a:t>Klikk for å redigere tekststiler i malen</a:t>
            </a:r>
          </a:p>
          <a:p>
            <a:pPr lvl="1"/>
            <a:r>
              <a:rPr lang="nb-NO" dirty="0"/>
              <a:t>Andre nivå</a:t>
            </a:r>
          </a:p>
          <a:p>
            <a:pPr lvl="2"/>
            <a:r>
              <a:rPr lang="nb-NO" dirty="0"/>
              <a:t>Tredje nivå</a:t>
            </a:r>
          </a:p>
          <a:p>
            <a:pPr lvl="3"/>
            <a:r>
              <a:rPr lang="nb-NO" dirty="0"/>
              <a:t>Fjerde nivå</a:t>
            </a:r>
          </a:p>
          <a:p>
            <a:pPr lvl="4"/>
            <a:r>
              <a:rPr lang="nb-NO" dirty="0"/>
              <a:t>Femte nivå</a:t>
            </a:r>
          </a:p>
        </p:txBody>
      </p:sp>
      <p:sp>
        <p:nvSpPr>
          <p:cNvPr id="8" name="Bakgrunn">
            <a:extLst>
              <a:ext uri="{FF2B5EF4-FFF2-40B4-BE49-F238E27FC236}">
                <a16:creationId xmlns:a16="http://schemas.microsoft.com/office/drawing/2014/main" id="{0C0D122D-EAB9-FBDA-DA5E-F3CB2CD8405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6096000" y="0"/>
            <a:ext cx="6096000" cy="6858000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 sz="900"/>
          </a:p>
        </p:txBody>
      </p:sp>
      <p:sp>
        <p:nvSpPr>
          <p:cNvPr id="12" name="Plassholder for innhold 11">
            <a:extLst>
              <a:ext uri="{FF2B5EF4-FFF2-40B4-BE49-F238E27FC236}">
                <a16:creationId xmlns:a16="http://schemas.microsoft.com/office/drawing/2014/main" id="{7545EDA6-1C04-1340-204F-A03868A7696F}"/>
              </a:ext>
            </a:extLst>
          </p:cNvPr>
          <p:cNvSpPr>
            <a:spLocks noGrp="1"/>
          </p:cNvSpPr>
          <p:nvPr>
            <p:ph sz="quarter" idx="16" hasCustomPrompt="1"/>
          </p:nvPr>
        </p:nvSpPr>
        <p:spPr>
          <a:xfrm>
            <a:off x="6481763" y="2115344"/>
            <a:ext cx="5201444" cy="2618346"/>
          </a:xfrm>
        </p:spPr>
        <p:txBody>
          <a:bodyPr anchor="t" anchorCtr="1"/>
          <a:lstStyle>
            <a:lvl1pPr marL="0" indent="0">
              <a:buNone/>
              <a:defRPr sz="9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pPr lvl="0"/>
            <a:r>
              <a:rPr lang="nb-NO" dirty="0"/>
              <a:t>Klikk på et ikon for å legge til en tabell eller en graf</a:t>
            </a:r>
          </a:p>
        </p:txBody>
      </p:sp>
      <p:sp>
        <p:nvSpPr>
          <p:cNvPr id="15" name="Plassholder for tekst 14">
            <a:extLst>
              <a:ext uri="{FF2B5EF4-FFF2-40B4-BE49-F238E27FC236}">
                <a16:creationId xmlns:a16="http://schemas.microsoft.com/office/drawing/2014/main" id="{C7296503-CD82-6E88-47F8-97AFC6D99E69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6481762" y="4904908"/>
            <a:ext cx="4266599" cy="307456"/>
          </a:xfrm>
        </p:spPr>
        <p:txBody>
          <a:bodyPr>
            <a:noAutofit/>
          </a:bodyPr>
          <a:lstStyle>
            <a:lvl1pPr marL="0" indent="0">
              <a:buNone/>
              <a:defRPr sz="900">
                <a:solidFill>
                  <a:schemeClr val="tx2"/>
                </a:solidFill>
              </a:defRPr>
            </a:lvl1pPr>
            <a:lvl2pPr marL="158844" indent="0">
              <a:buNone/>
              <a:defRPr/>
            </a:lvl2pPr>
          </a:lstStyle>
          <a:p>
            <a:pPr lvl="0"/>
            <a:r>
              <a:rPr lang="nb-NO" dirty="0"/>
              <a:t>Klikk for å legge til bildetekst</a:t>
            </a:r>
          </a:p>
        </p:txBody>
      </p:sp>
      <p:sp>
        <p:nvSpPr>
          <p:cNvPr id="4" name="Plassholder for dato 3">
            <a:extLst>
              <a:ext uri="{FF2B5EF4-FFF2-40B4-BE49-F238E27FC236}">
                <a16:creationId xmlns:a16="http://schemas.microsoft.com/office/drawing/2014/main" id="{266560E9-3A9B-BC1E-9244-FE6677DD979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A70AED5-109E-4623-AAED-745787A57DEC}" type="datetime1">
              <a:rPr lang="nb-NO" smtClean="0"/>
              <a:t>12.02.2026</a:t>
            </a:fld>
            <a:endParaRPr lang="nb-NO"/>
          </a:p>
        </p:txBody>
      </p:sp>
      <p:sp>
        <p:nvSpPr>
          <p:cNvPr id="5" name="Plassholder for bunntekst 4">
            <a:extLst>
              <a:ext uri="{FF2B5EF4-FFF2-40B4-BE49-F238E27FC236}">
                <a16:creationId xmlns:a16="http://schemas.microsoft.com/office/drawing/2014/main" id="{E1B96096-A613-EAB0-7653-B2915ABD554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6" name="Plassholder for lysbildenummer 5">
            <a:extLst>
              <a:ext uri="{FF2B5EF4-FFF2-40B4-BE49-F238E27FC236}">
                <a16:creationId xmlns:a16="http://schemas.microsoft.com/office/drawing/2014/main" id="{4EFCDB43-C29E-6453-C979-4D8851F9DA3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E2ACD00-28B2-4D17-A930-2C9F8441C7CA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172322359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ildeside, fritt oppsett"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tel 1">
            <a:extLst>
              <a:ext uri="{FF2B5EF4-FFF2-40B4-BE49-F238E27FC236}">
                <a16:creationId xmlns:a16="http://schemas.microsoft.com/office/drawing/2014/main" id="{EF4F0400-7217-7379-BA1E-AC3E5AD48EC2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838200" y="-675159"/>
            <a:ext cx="10515600" cy="462434"/>
          </a:xfrm>
        </p:spPr>
        <p:txBody>
          <a:bodyPr anchor="b" anchorCtr="0">
            <a:normAutofit/>
          </a:bodyPr>
          <a:lstStyle>
            <a:lvl1pPr>
              <a:defRPr sz="2600"/>
            </a:lvl1pPr>
          </a:lstStyle>
          <a:p>
            <a:r>
              <a:rPr lang="nb-NO" dirty="0"/>
              <a:t>Tittel for universell utforming</a:t>
            </a:r>
          </a:p>
        </p:txBody>
      </p:sp>
      <p:sp>
        <p:nvSpPr>
          <p:cNvPr id="8" name="Plassholder for stikktittel">
            <a:extLst>
              <a:ext uri="{FF2B5EF4-FFF2-40B4-BE49-F238E27FC236}">
                <a16:creationId xmlns:a16="http://schemas.microsoft.com/office/drawing/2014/main" id="{4BA77D5D-02BF-5ECF-E9CC-34542FBB210E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1033200" y="630000"/>
            <a:ext cx="2657779" cy="245373"/>
          </a:xfr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  <a:ln>
            <a:noFill/>
          </a:ln>
        </p:spPr>
        <p:txBody>
          <a:bodyPr wrap="none" bIns="14400">
            <a:spAutoFit/>
          </a:bodyPr>
          <a:lstStyle>
            <a:lvl1pPr marL="0" indent="0">
              <a:lnSpc>
                <a:spcPct val="100000"/>
              </a:lnSpc>
              <a:buNone/>
              <a:defRPr u="none">
                <a:solidFill>
                  <a:schemeClr val="accent6"/>
                </a:solidFill>
                <a:latin typeface="+mj-lt"/>
              </a:defRPr>
            </a:lvl1pPr>
            <a:lvl2pPr marL="158844" indent="0">
              <a:buNone/>
              <a:defRPr/>
            </a:lvl2pPr>
          </a:lstStyle>
          <a:p>
            <a:pPr lvl="0"/>
            <a:r>
              <a:rPr lang="nb-NO" dirty="0"/>
              <a:t>Klikk for å skrive en stikktittel</a:t>
            </a:r>
          </a:p>
        </p:txBody>
      </p:sp>
      <p:sp>
        <p:nvSpPr>
          <p:cNvPr id="12" name="Plassholder for innhold 11">
            <a:extLst>
              <a:ext uri="{FF2B5EF4-FFF2-40B4-BE49-F238E27FC236}">
                <a16:creationId xmlns:a16="http://schemas.microsoft.com/office/drawing/2014/main" id="{7545EDA6-1C04-1340-204F-A03868A7696F}"/>
              </a:ext>
            </a:extLst>
          </p:cNvPr>
          <p:cNvSpPr>
            <a:spLocks noGrp="1"/>
          </p:cNvSpPr>
          <p:nvPr>
            <p:ph sz="quarter" idx="16" hasCustomPrompt="1"/>
          </p:nvPr>
        </p:nvSpPr>
        <p:spPr>
          <a:xfrm>
            <a:off x="1033729" y="1464469"/>
            <a:ext cx="4199942" cy="3920096"/>
          </a:xfrm>
        </p:spPr>
        <p:txBody>
          <a:bodyPr anchor="t" anchorCtr="1"/>
          <a:lstStyle>
            <a:lvl1pPr marL="0" indent="0">
              <a:buNone/>
              <a:defRPr sz="9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pPr lvl="0"/>
            <a:r>
              <a:rPr lang="nb-NO" dirty="0"/>
              <a:t>Klikk på et ikon for å legge til bilde/utklipp, tabell eller graf</a:t>
            </a:r>
          </a:p>
        </p:txBody>
      </p:sp>
      <p:sp>
        <p:nvSpPr>
          <p:cNvPr id="4" name="Plassholder for dato 3">
            <a:extLst>
              <a:ext uri="{FF2B5EF4-FFF2-40B4-BE49-F238E27FC236}">
                <a16:creationId xmlns:a16="http://schemas.microsoft.com/office/drawing/2014/main" id="{266560E9-3A9B-BC1E-9244-FE6677DD979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60AB3DF-8B8E-4FE0-BB9C-DAD5FB434DCE}" type="datetime1">
              <a:rPr lang="nb-NO" smtClean="0"/>
              <a:t>12.02.2026</a:t>
            </a:fld>
            <a:endParaRPr lang="nb-NO"/>
          </a:p>
        </p:txBody>
      </p:sp>
      <p:sp>
        <p:nvSpPr>
          <p:cNvPr id="5" name="Plassholder for bunntekst 4">
            <a:extLst>
              <a:ext uri="{FF2B5EF4-FFF2-40B4-BE49-F238E27FC236}">
                <a16:creationId xmlns:a16="http://schemas.microsoft.com/office/drawing/2014/main" id="{E1B96096-A613-EAB0-7653-B2915ABD554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6" name="Plassholder for lysbildenummer 5">
            <a:extLst>
              <a:ext uri="{FF2B5EF4-FFF2-40B4-BE49-F238E27FC236}">
                <a16:creationId xmlns:a16="http://schemas.microsoft.com/office/drawing/2014/main" id="{4EFCDB43-C29E-6453-C979-4D8851F9DA3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E2ACD00-28B2-4D17-A930-2C9F8441C7CA}" type="slidenum">
              <a:rPr lang="nb-NO" smtClean="0"/>
              <a:t>‹#›</a:t>
            </a:fld>
            <a:endParaRPr lang="nb-NO"/>
          </a:p>
        </p:txBody>
      </p:sp>
      <p:sp>
        <p:nvSpPr>
          <p:cNvPr id="17" name="Plassholder for innhold 11">
            <a:extLst>
              <a:ext uri="{FF2B5EF4-FFF2-40B4-BE49-F238E27FC236}">
                <a16:creationId xmlns:a16="http://schemas.microsoft.com/office/drawing/2014/main" id="{663F0987-3403-380B-A9F6-4CB2FDB95389}"/>
              </a:ext>
            </a:extLst>
          </p:cNvPr>
          <p:cNvSpPr>
            <a:spLocks noGrp="1"/>
          </p:cNvSpPr>
          <p:nvPr>
            <p:ph sz="quarter" idx="17" hasCustomPrompt="1"/>
          </p:nvPr>
        </p:nvSpPr>
        <p:spPr>
          <a:xfrm>
            <a:off x="5710238" y="1464470"/>
            <a:ext cx="4974886" cy="3369520"/>
          </a:xfrm>
        </p:spPr>
        <p:txBody>
          <a:bodyPr anchor="t" anchorCtr="1"/>
          <a:lstStyle>
            <a:lvl1pPr marL="0" indent="0">
              <a:buNone/>
              <a:defRPr sz="9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pPr lvl="0"/>
            <a:r>
              <a:rPr lang="nb-NO" dirty="0"/>
              <a:t>Klikk på et ikon for å legge til bilde/utklipp, tabell eller graf</a:t>
            </a:r>
          </a:p>
        </p:txBody>
      </p:sp>
    </p:spTree>
    <p:extLst>
      <p:ext uri="{BB962C8B-B14F-4D97-AF65-F5344CB8AC3E}">
        <p14:creationId xmlns:p14="http://schemas.microsoft.com/office/powerpoint/2010/main" val="265192042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ildeside, 3 bilder"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tel 1">
            <a:extLst>
              <a:ext uri="{FF2B5EF4-FFF2-40B4-BE49-F238E27FC236}">
                <a16:creationId xmlns:a16="http://schemas.microsoft.com/office/drawing/2014/main" id="{EF4F0400-7217-7379-BA1E-AC3E5AD48EC2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838200" y="-675159"/>
            <a:ext cx="10515600" cy="462434"/>
          </a:xfrm>
        </p:spPr>
        <p:txBody>
          <a:bodyPr anchor="b" anchorCtr="0">
            <a:normAutofit/>
          </a:bodyPr>
          <a:lstStyle>
            <a:lvl1pPr>
              <a:defRPr sz="2600"/>
            </a:lvl1pPr>
          </a:lstStyle>
          <a:p>
            <a:r>
              <a:rPr lang="nb-NO" dirty="0"/>
              <a:t>Tittel for universell utforming</a:t>
            </a:r>
          </a:p>
        </p:txBody>
      </p:sp>
      <p:sp>
        <p:nvSpPr>
          <p:cNvPr id="8" name="Plassholder for bilde 10">
            <a:extLst>
              <a:ext uri="{FF2B5EF4-FFF2-40B4-BE49-F238E27FC236}">
                <a16:creationId xmlns:a16="http://schemas.microsoft.com/office/drawing/2014/main" id="{89FFB911-7972-201F-0C32-D6741C6C5ECD}"/>
              </a:ext>
            </a:extLst>
          </p:cNvPr>
          <p:cNvSpPr>
            <a:spLocks noGrp="1"/>
          </p:cNvSpPr>
          <p:nvPr>
            <p:ph type="pic" sz="quarter" idx="14" hasCustomPrompt="1"/>
          </p:nvPr>
        </p:nvSpPr>
        <p:spPr>
          <a:xfrm>
            <a:off x="1029494" y="1464469"/>
            <a:ext cx="6234906" cy="4576762"/>
          </a:xfrm>
        </p:spPr>
        <p:txBody>
          <a:bodyPr anchor="t" anchorCtr="1"/>
          <a:lstStyle>
            <a:lvl1pPr marL="0" indent="0">
              <a:buNone/>
              <a:defRPr sz="9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r>
              <a:rPr lang="nb-NO" noProof="0" dirty="0"/>
              <a:t>Klikk på ikonet eller dra inn en bildefil for å legge til et bilde. </a:t>
            </a:r>
            <a:br>
              <a:rPr lang="nb-NO" noProof="0" dirty="0"/>
            </a:br>
            <a:r>
              <a:rPr lang="nb-NO" noProof="0" dirty="0"/>
              <a:t>Juster utsnittet på Bildeformat-fanen &gt; Beskjær.</a:t>
            </a:r>
          </a:p>
        </p:txBody>
      </p:sp>
      <p:sp>
        <p:nvSpPr>
          <p:cNvPr id="10" name="Plassholder for bilde 10">
            <a:extLst>
              <a:ext uri="{FF2B5EF4-FFF2-40B4-BE49-F238E27FC236}">
                <a16:creationId xmlns:a16="http://schemas.microsoft.com/office/drawing/2014/main" id="{BEB3354C-66D1-65E3-E360-A3BF3B88B30D}"/>
              </a:ext>
            </a:extLst>
          </p:cNvPr>
          <p:cNvSpPr>
            <a:spLocks noGrp="1"/>
          </p:cNvSpPr>
          <p:nvPr>
            <p:ph type="pic" sz="quarter" idx="15" hasCustomPrompt="1"/>
          </p:nvPr>
        </p:nvSpPr>
        <p:spPr>
          <a:xfrm>
            <a:off x="8527257" y="770467"/>
            <a:ext cx="1953929" cy="2658534"/>
          </a:xfrm>
        </p:spPr>
        <p:txBody>
          <a:bodyPr anchor="t" anchorCtr="1"/>
          <a:lstStyle>
            <a:lvl1pPr marL="0" indent="0">
              <a:buNone/>
              <a:defRPr sz="9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r>
              <a:rPr lang="nb-NO" noProof="0" dirty="0"/>
              <a:t>Klikk på ikonet eller dra inn en bildefil for å legge til et bilde. </a:t>
            </a:r>
            <a:br>
              <a:rPr lang="nb-NO" noProof="0" dirty="0"/>
            </a:br>
            <a:r>
              <a:rPr lang="nb-NO" noProof="0" dirty="0"/>
              <a:t>Juster utsnittet på Bildeformat-fanen &gt; Beskjær.</a:t>
            </a:r>
          </a:p>
        </p:txBody>
      </p:sp>
      <p:sp>
        <p:nvSpPr>
          <p:cNvPr id="11" name="Plassholder for bilde 10">
            <a:extLst>
              <a:ext uri="{FF2B5EF4-FFF2-40B4-BE49-F238E27FC236}">
                <a16:creationId xmlns:a16="http://schemas.microsoft.com/office/drawing/2014/main" id="{C88CBE2F-3953-8378-F52D-63DF193C920A}"/>
              </a:ext>
            </a:extLst>
          </p:cNvPr>
          <p:cNvSpPr>
            <a:spLocks noGrp="1"/>
          </p:cNvSpPr>
          <p:nvPr>
            <p:ph type="pic" sz="quarter" idx="16" hasCustomPrompt="1"/>
          </p:nvPr>
        </p:nvSpPr>
        <p:spPr>
          <a:xfrm>
            <a:off x="8527257" y="4079081"/>
            <a:ext cx="2656681" cy="1962150"/>
          </a:xfrm>
        </p:spPr>
        <p:txBody>
          <a:bodyPr anchor="t" anchorCtr="1"/>
          <a:lstStyle>
            <a:lvl1pPr marL="0" indent="0">
              <a:buNone/>
              <a:defRPr sz="9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r>
              <a:rPr lang="nb-NO" noProof="0" dirty="0"/>
              <a:t>Klikk på ikonet eller dra inn en bildefil for å legge til et bilde. </a:t>
            </a:r>
            <a:br>
              <a:rPr lang="nb-NO" noProof="0" dirty="0"/>
            </a:br>
            <a:r>
              <a:rPr lang="nb-NO" noProof="0" dirty="0"/>
              <a:t>Juster utsnittet på Bildeformat-fanen &gt; Beskjær.</a:t>
            </a:r>
          </a:p>
        </p:txBody>
      </p:sp>
      <p:sp>
        <p:nvSpPr>
          <p:cNvPr id="12" name="Plassholder for stikktittel">
            <a:extLst>
              <a:ext uri="{FF2B5EF4-FFF2-40B4-BE49-F238E27FC236}">
                <a16:creationId xmlns:a16="http://schemas.microsoft.com/office/drawing/2014/main" id="{E1A44C09-CDE3-65EC-4691-DE5C54FA0AF7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1033200" y="630000"/>
            <a:ext cx="2657779" cy="245373"/>
          </a:xfr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  <a:ln>
            <a:noFill/>
          </a:ln>
        </p:spPr>
        <p:txBody>
          <a:bodyPr wrap="none" bIns="14400">
            <a:spAutoFit/>
          </a:bodyPr>
          <a:lstStyle>
            <a:lvl1pPr marL="0" indent="0">
              <a:lnSpc>
                <a:spcPct val="100000"/>
              </a:lnSpc>
              <a:buNone/>
              <a:defRPr u="none">
                <a:solidFill>
                  <a:schemeClr val="accent6"/>
                </a:solidFill>
                <a:latin typeface="+mj-lt"/>
              </a:defRPr>
            </a:lvl1pPr>
            <a:lvl2pPr marL="158844" indent="0">
              <a:buNone/>
              <a:defRPr/>
            </a:lvl2pPr>
          </a:lstStyle>
          <a:p>
            <a:pPr lvl="0"/>
            <a:r>
              <a:rPr lang="nb-NO" dirty="0"/>
              <a:t>Klikk for å skrive en stikktittel</a:t>
            </a:r>
          </a:p>
        </p:txBody>
      </p:sp>
      <p:sp>
        <p:nvSpPr>
          <p:cNvPr id="16" name="Plassholder for dato 15">
            <a:extLst>
              <a:ext uri="{FF2B5EF4-FFF2-40B4-BE49-F238E27FC236}">
                <a16:creationId xmlns:a16="http://schemas.microsoft.com/office/drawing/2014/main" id="{A60840C5-D8A9-FD32-BCAC-35C30BDD0B18}"/>
              </a:ext>
            </a:extLst>
          </p:cNvPr>
          <p:cNvSpPr>
            <a:spLocks noGrp="1"/>
          </p:cNvSpPr>
          <p:nvPr>
            <p:ph type="dt" sz="half" idx="17"/>
          </p:nvPr>
        </p:nvSpPr>
        <p:spPr/>
        <p:txBody>
          <a:bodyPr/>
          <a:lstStyle/>
          <a:p>
            <a:fld id="{1ABD587D-0514-4F19-AE69-F0EEDE96F83B}" type="datetime1">
              <a:rPr lang="nb-NO" smtClean="0"/>
              <a:t>12.02.2026</a:t>
            </a:fld>
            <a:endParaRPr lang="nb-NO" dirty="0"/>
          </a:p>
        </p:txBody>
      </p:sp>
      <p:sp>
        <p:nvSpPr>
          <p:cNvPr id="17" name="Plassholder for bunntekst 16">
            <a:extLst>
              <a:ext uri="{FF2B5EF4-FFF2-40B4-BE49-F238E27FC236}">
                <a16:creationId xmlns:a16="http://schemas.microsoft.com/office/drawing/2014/main" id="{AB8B9337-4405-D5F0-3545-FF26BB1DA2EC}"/>
              </a:ext>
            </a:extLst>
          </p:cNvPr>
          <p:cNvSpPr>
            <a:spLocks noGrp="1"/>
          </p:cNvSpPr>
          <p:nvPr>
            <p:ph type="ftr" sz="quarter" idx="18"/>
          </p:nvPr>
        </p:nvSpPr>
        <p:spPr/>
        <p:txBody>
          <a:bodyPr/>
          <a:lstStyle/>
          <a:p>
            <a:endParaRPr lang="nb-NO" dirty="0"/>
          </a:p>
        </p:txBody>
      </p:sp>
      <p:sp>
        <p:nvSpPr>
          <p:cNvPr id="18" name="Plassholder for lysbildenummer 17">
            <a:extLst>
              <a:ext uri="{FF2B5EF4-FFF2-40B4-BE49-F238E27FC236}">
                <a16:creationId xmlns:a16="http://schemas.microsoft.com/office/drawing/2014/main" id="{9BF0DD86-B856-2497-3AED-E0C72D4D11BC}"/>
              </a:ext>
            </a:extLst>
          </p:cNvPr>
          <p:cNvSpPr>
            <a:spLocks noGrp="1"/>
          </p:cNvSpPr>
          <p:nvPr>
            <p:ph type="sldNum" sz="quarter" idx="19"/>
          </p:nvPr>
        </p:nvSpPr>
        <p:spPr/>
        <p:txBody>
          <a:bodyPr/>
          <a:lstStyle/>
          <a:p>
            <a:fld id="{BE2ACD00-28B2-4D17-A930-2C9F8441C7CA}" type="slidenum">
              <a:rPr lang="nb-NO" smtClean="0"/>
              <a:pPr/>
              <a:t>‹#›</a:t>
            </a:fld>
            <a:endParaRPr lang="nb-NO" dirty="0"/>
          </a:p>
        </p:txBody>
      </p:sp>
    </p:spTree>
    <p:extLst>
      <p:ext uri="{BB962C8B-B14F-4D97-AF65-F5344CB8AC3E}">
        <p14:creationId xmlns:p14="http://schemas.microsoft.com/office/powerpoint/2010/main" val="3647587380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tort sitat"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5BE51780-9C84-630C-BFBF-90C891922286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029494" y="1554163"/>
            <a:ext cx="10154444" cy="2734916"/>
          </a:xfrm>
        </p:spPr>
        <p:txBody>
          <a:bodyPr anchor="t" anchorCtr="0">
            <a:noAutofit/>
          </a:bodyPr>
          <a:lstStyle>
            <a:lvl1pPr algn="l">
              <a:lnSpc>
                <a:spcPct val="85000"/>
              </a:lnSpc>
              <a:defRPr sz="5170">
                <a:solidFill>
                  <a:schemeClr val="accent6"/>
                </a:solidFill>
                <a:latin typeface="Brockmann" pitchFamily="50" charset="0"/>
              </a:defRPr>
            </a:lvl1pPr>
          </a:lstStyle>
          <a:p>
            <a:r>
              <a:rPr lang="nb-NO"/>
              <a:t>Klikk for å redigere tittelstil</a:t>
            </a:r>
            <a:endParaRPr lang="nb-NO" dirty="0"/>
          </a:p>
        </p:txBody>
      </p:sp>
      <p:sp>
        <p:nvSpPr>
          <p:cNvPr id="9" name="Plassholder for dato 8">
            <a:extLst>
              <a:ext uri="{FF2B5EF4-FFF2-40B4-BE49-F238E27FC236}">
                <a16:creationId xmlns:a16="http://schemas.microsoft.com/office/drawing/2014/main" id="{CACFFDEA-348A-AB0A-58D0-F729EB2D4F09}"/>
              </a:ext>
            </a:extLst>
          </p:cNvPr>
          <p:cNvSpPr>
            <a:spLocks noGrp="1"/>
          </p:cNvSpPr>
          <p:nvPr>
            <p:ph type="dt" sz="half" idx="14"/>
          </p:nvPr>
        </p:nvSpPr>
        <p:spPr/>
        <p:txBody>
          <a:bodyPr/>
          <a:lstStyle/>
          <a:p>
            <a:fld id="{92D1E254-09D4-453D-8769-376E4556FDB4}" type="datetime1">
              <a:rPr lang="nb-NO" smtClean="0"/>
              <a:t>12.02.2026</a:t>
            </a:fld>
            <a:endParaRPr lang="nb-NO" dirty="0"/>
          </a:p>
        </p:txBody>
      </p:sp>
      <p:sp>
        <p:nvSpPr>
          <p:cNvPr id="10" name="Plassholder for bunntekst 9">
            <a:extLst>
              <a:ext uri="{FF2B5EF4-FFF2-40B4-BE49-F238E27FC236}">
                <a16:creationId xmlns:a16="http://schemas.microsoft.com/office/drawing/2014/main" id="{6FCF257E-4BB7-2A52-CD90-AB6A854EB4DC}"/>
              </a:ext>
            </a:extLst>
          </p:cNvPr>
          <p:cNvSpPr>
            <a:spLocks noGrp="1"/>
          </p:cNvSpPr>
          <p:nvPr>
            <p:ph type="ftr" sz="quarter" idx="15"/>
          </p:nvPr>
        </p:nvSpPr>
        <p:spPr/>
        <p:txBody>
          <a:bodyPr/>
          <a:lstStyle/>
          <a:p>
            <a:endParaRPr lang="nb-NO" dirty="0"/>
          </a:p>
        </p:txBody>
      </p:sp>
      <p:sp>
        <p:nvSpPr>
          <p:cNvPr id="11" name="Plassholder for lysbildenummer 10">
            <a:extLst>
              <a:ext uri="{FF2B5EF4-FFF2-40B4-BE49-F238E27FC236}">
                <a16:creationId xmlns:a16="http://schemas.microsoft.com/office/drawing/2014/main" id="{B49A831B-D3B3-EDBD-D732-5184933F5880}"/>
              </a:ext>
            </a:extLst>
          </p:cNvPr>
          <p:cNvSpPr>
            <a:spLocks noGrp="1"/>
          </p:cNvSpPr>
          <p:nvPr>
            <p:ph type="sldNum" sz="quarter" idx="16"/>
          </p:nvPr>
        </p:nvSpPr>
        <p:spPr/>
        <p:txBody>
          <a:bodyPr/>
          <a:lstStyle/>
          <a:p>
            <a:fld id="{BE2ACD00-28B2-4D17-A930-2C9F8441C7CA}" type="slidenum">
              <a:rPr lang="nb-NO" smtClean="0"/>
              <a:pPr/>
              <a:t>‹#›</a:t>
            </a:fld>
            <a:endParaRPr lang="nb-NO" dirty="0"/>
          </a:p>
        </p:txBody>
      </p:sp>
      <p:sp>
        <p:nvSpPr>
          <p:cNvPr id="12" name="Plassholder for stikktittel">
            <a:extLst>
              <a:ext uri="{FF2B5EF4-FFF2-40B4-BE49-F238E27FC236}">
                <a16:creationId xmlns:a16="http://schemas.microsoft.com/office/drawing/2014/main" id="{D53E3115-935A-AE50-764A-F6B86AF8E467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1033200" y="630000"/>
            <a:ext cx="2657779" cy="245373"/>
          </a:xfr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  <a:ln>
            <a:noFill/>
          </a:ln>
        </p:spPr>
        <p:txBody>
          <a:bodyPr wrap="none" bIns="14400">
            <a:spAutoFit/>
          </a:bodyPr>
          <a:lstStyle>
            <a:lvl1pPr marL="0" indent="0">
              <a:lnSpc>
                <a:spcPct val="100000"/>
              </a:lnSpc>
              <a:buNone/>
              <a:defRPr u="none">
                <a:solidFill>
                  <a:schemeClr val="accent1"/>
                </a:solidFill>
                <a:latin typeface="+mj-lt"/>
              </a:defRPr>
            </a:lvl1pPr>
            <a:lvl2pPr marL="158844" indent="0">
              <a:buNone/>
              <a:defRPr/>
            </a:lvl2pPr>
          </a:lstStyle>
          <a:p>
            <a:pPr lvl="0"/>
            <a:r>
              <a:rPr lang="nb-NO" dirty="0"/>
              <a:t>Klikk for å skrive en stikktittel</a:t>
            </a:r>
          </a:p>
        </p:txBody>
      </p:sp>
      <p:sp>
        <p:nvSpPr>
          <p:cNvPr id="16" name="Plassholder for tekst 15">
            <a:extLst>
              <a:ext uri="{FF2B5EF4-FFF2-40B4-BE49-F238E27FC236}">
                <a16:creationId xmlns:a16="http://schemas.microsoft.com/office/drawing/2014/main" id="{ED1B338A-3645-7A55-C0E3-BF7996BA9466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1029494" y="4730750"/>
            <a:ext cx="4680744" cy="461665"/>
          </a:xfrm>
        </p:spPr>
        <p:txBody>
          <a:bodyPr>
            <a:noAutofit/>
          </a:bodyPr>
          <a:lstStyle>
            <a:lvl1pPr marL="0" indent="0">
              <a:lnSpc>
                <a:spcPct val="100000"/>
              </a:lnSpc>
              <a:buNone/>
              <a:defRPr>
                <a:solidFill>
                  <a:schemeClr val="accent6"/>
                </a:solidFill>
              </a:defRPr>
            </a:lvl1pPr>
            <a:lvl2pPr marL="158843" indent="0">
              <a:buNone/>
              <a:defRPr/>
            </a:lvl2pPr>
          </a:lstStyle>
          <a:p>
            <a:pPr lvl="0"/>
            <a:r>
              <a:rPr lang="nb-NO" dirty="0"/>
              <a:t>Navn </a:t>
            </a:r>
            <a:r>
              <a:rPr lang="nb-NO" dirty="0" err="1"/>
              <a:t>Navnesen</a:t>
            </a:r>
            <a:r>
              <a:rPr lang="nb-NO" dirty="0"/>
              <a:t>,</a:t>
            </a:r>
            <a:br>
              <a:rPr lang="nb-NO" dirty="0"/>
            </a:br>
            <a:r>
              <a:rPr lang="nb-NO" dirty="0"/>
              <a:t>Tittel/stilling</a:t>
            </a:r>
          </a:p>
        </p:txBody>
      </p:sp>
    </p:spTree>
    <p:extLst>
      <p:ext uri="{BB962C8B-B14F-4D97-AF65-F5344CB8AC3E}">
        <p14:creationId xmlns:p14="http://schemas.microsoft.com/office/powerpoint/2010/main" val="4159816819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Skilleside A: Grafikk"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C2E96E04-050C-8584-B76A-43100207213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29494" y="821532"/>
            <a:ext cx="4680744" cy="769441"/>
          </a:xfrm>
        </p:spPr>
        <p:txBody>
          <a:bodyPr anchor="t" anchorCtr="0">
            <a:noAutofit/>
          </a:bodyPr>
          <a:lstStyle>
            <a:lvl1pPr>
              <a:defRPr sz="2500">
                <a:solidFill>
                  <a:schemeClr val="accent3"/>
                </a:solidFill>
              </a:defRPr>
            </a:lvl1pPr>
          </a:lstStyle>
          <a:p>
            <a:r>
              <a:rPr lang="nb-NO"/>
              <a:t>Klikk for å redigere tittelstil</a:t>
            </a:r>
            <a:endParaRPr lang="nb-NO" dirty="0"/>
          </a:p>
        </p:txBody>
      </p:sp>
      <p:sp>
        <p:nvSpPr>
          <p:cNvPr id="4" name="Plassholder for dato 3">
            <a:extLst>
              <a:ext uri="{FF2B5EF4-FFF2-40B4-BE49-F238E27FC236}">
                <a16:creationId xmlns:a16="http://schemas.microsoft.com/office/drawing/2014/main" id="{C880C8A2-7304-2314-8523-D1FFEFD6364E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noFill/>
        </p:spPr>
        <p:txBody>
          <a:bodyPr/>
          <a:lstStyle>
            <a:lvl1pPr>
              <a:defRPr>
                <a:noFill/>
              </a:defRPr>
            </a:lvl1pPr>
          </a:lstStyle>
          <a:p>
            <a:fld id="{233C0CD3-9BB7-4728-BF77-96303D4DA3D4}" type="datetime1">
              <a:rPr lang="nb-NO" smtClean="0"/>
              <a:t>12.02.2026</a:t>
            </a:fld>
            <a:endParaRPr lang="nb-NO"/>
          </a:p>
        </p:txBody>
      </p:sp>
      <p:sp>
        <p:nvSpPr>
          <p:cNvPr id="5" name="Plassholder for bunntekst 4">
            <a:extLst>
              <a:ext uri="{FF2B5EF4-FFF2-40B4-BE49-F238E27FC236}">
                <a16:creationId xmlns:a16="http://schemas.microsoft.com/office/drawing/2014/main" id="{3EE73FFE-145C-E4BF-9A55-964A9A11020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noFill/>
        </p:spPr>
        <p:txBody>
          <a:bodyPr/>
          <a:lstStyle>
            <a:lvl1pPr>
              <a:defRPr>
                <a:noFill/>
              </a:defRPr>
            </a:lvl1pPr>
          </a:lstStyle>
          <a:p>
            <a:endParaRPr lang="nb-NO" dirty="0"/>
          </a:p>
        </p:txBody>
      </p:sp>
      <p:sp>
        <p:nvSpPr>
          <p:cNvPr id="6" name="Plassholder for lysbildenummer 5">
            <a:extLst>
              <a:ext uri="{FF2B5EF4-FFF2-40B4-BE49-F238E27FC236}">
                <a16:creationId xmlns:a16="http://schemas.microsoft.com/office/drawing/2014/main" id="{C09F080D-2D36-9CA5-0DFD-1ABD5E827C1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>
            <a:lvl1pPr>
              <a:defRPr>
                <a:noFill/>
              </a:defRPr>
            </a:lvl1pPr>
          </a:lstStyle>
          <a:p>
            <a:fld id="{BE2ACD00-28B2-4D17-A930-2C9F8441C7CA}" type="slidenum">
              <a:rPr lang="nb-NO" smtClean="0"/>
              <a:pPr/>
              <a:t>‹#›</a:t>
            </a:fld>
            <a:endParaRPr lang="nb-NO" dirty="0"/>
          </a:p>
        </p:txBody>
      </p:sp>
      <p:pic>
        <p:nvPicPr>
          <p:cNvPr id="9" name="Grafikk 8">
            <a:extLst>
              <a:ext uri="{FF2B5EF4-FFF2-40B4-BE49-F238E27FC236}">
                <a16:creationId xmlns:a16="http://schemas.microsoft.com/office/drawing/2014/main" id="{F069DEE9-D87A-22F8-C14F-EB6DD69DFADF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1042007" y="2233244"/>
            <a:ext cx="10141931" cy="380322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93490418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Skilleside B: Bilde"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tel 1">
            <a:extLst>
              <a:ext uri="{FF2B5EF4-FFF2-40B4-BE49-F238E27FC236}">
                <a16:creationId xmlns:a16="http://schemas.microsoft.com/office/drawing/2014/main" id="{BF16AF4E-8543-71DB-6692-6AFAFAE4CA1C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838200" y="-675159"/>
            <a:ext cx="10515600" cy="462434"/>
          </a:xfrm>
        </p:spPr>
        <p:txBody>
          <a:bodyPr anchor="b" anchorCtr="0">
            <a:normAutofit/>
          </a:bodyPr>
          <a:lstStyle>
            <a:lvl1pPr>
              <a:defRPr sz="2600"/>
            </a:lvl1pPr>
          </a:lstStyle>
          <a:p>
            <a:r>
              <a:rPr lang="nb-NO" dirty="0"/>
              <a:t>Tittel for universell utforming</a:t>
            </a:r>
          </a:p>
        </p:txBody>
      </p:sp>
      <p:sp>
        <p:nvSpPr>
          <p:cNvPr id="11" name="Plassholder for bilde 10">
            <a:extLst>
              <a:ext uri="{FF2B5EF4-FFF2-40B4-BE49-F238E27FC236}">
                <a16:creationId xmlns:a16="http://schemas.microsoft.com/office/drawing/2014/main" id="{1F3F19F3-EB1A-4AE6-CB5D-3438269CB80C}"/>
              </a:ext>
            </a:extLst>
          </p:cNvPr>
          <p:cNvSpPr>
            <a:spLocks noGrp="1"/>
          </p:cNvSpPr>
          <p:nvPr>
            <p:ph type="pic" sz="quarter" idx="14" hasCustomPrompt="1"/>
          </p:nvPr>
        </p:nvSpPr>
        <p:spPr>
          <a:xfrm>
            <a:off x="0" y="0"/>
            <a:ext cx="12192000" cy="6858000"/>
          </a:xfrm>
        </p:spPr>
        <p:txBody>
          <a:bodyPr anchor="t" anchorCtr="1"/>
          <a:lstStyle>
            <a:lvl1pPr marL="0" indent="0">
              <a:buNone/>
              <a:defRPr sz="900">
                <a:solidFill>
                  <a:schemeClr val="bg1">
                    <a:lumMod val="85000"/>
                  </a:schemeClr>
                </a:solidFill>
              </a:defRPr>
            </a:lvl1pPr>
          </a:lstStyle>
          <a:p>
            <a:r>
              <a:rPr lang="nb-NO" noProof="0" dirty="0"/>
              <a:t>Klikk på ikonet eller dra inn en bildefil for å legge til et bilde. </a:t>
            </a:r>
            <a:br>
              <a:rPr lang="nb-NO" noProof="0" dirty="0"/>
            </a:br>
            <a:r>
              <a:rPr lang="nb-NO" noProof="0" dirty="0"/>
              <a:t>Juster utsnittet på Bildeformat-fanen &gt; Beskjær.</a:t>
            </a:r>
          </a:p>
        </p:txBody>
      </p:sp>
      <p:sp>
        <p:nvSpPr>
          <p:cNvPr id="4" name="Plassholder for dato 3">
            <a:extLst>
              <a:ext uri="{FF2B5EF4-FFF2-40B4-BE49-F238E27FC236}">
                <a16:creationId xmlns:a16="http://schemas.microsoft.com/office/drawing/2014/main" id="{266560E9-3A9B-BC1E-9244-FE6677DD979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06200449-EFED-42EC-8EAE-92A089D61CE8}" type="datetime1">
              <a:rPr lang="nb-NO" smtClean="0"/>
              <a:t>12.02.2026</a:t>
            </a:fld>
            <a:endParaRPr lang="nb-NO"/>
          </a:p>
        </p:txBody>
      </p:sp>
      <p:sp>
        <p:nvSpPr>
          <p:cNvPr id="5" name="Plassholder for bunntekst 4">
            <a:extLst>
              <a:ext uri="{FF2B5EF4-FFF2-40B4-BE49-F238E27FC236}">
                <a16:creationId xmlns:a16="http://schemas.microsoft.com/office/drawing/2014/main" id="{E1B96096-A613-EAB0-7653-B2915ABD554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endParaRPr lang="nb-NO" dirty="0"/>
          </a:p>
        </p:txBody>
      </p:sp>
      <p:sp>
        <p:nvSpPr>
          <p:cNvPr id="6" name="Plassholder for lysbildenummer 5">
            <a:extLst>
              <a:ext uri="{FF2B5EF4-FFF2-40B4-BE49-F238E27FC236}">
                <a16:creationId xmlns:a16="http://schemas.microsoft.com/office/drawing/2014/main" id="{4EFCDB43-C29E-6453-C979-4D8851F9DA3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BE2ACD00-28B2-4D17-A930-2C9F8441C7CA}" type="slidenum">
              <a:rPr lang="nb-NO" smtClean="0"/>
              <a:pPr/>
              <a:t>‹#›</a:t>
            </a:fld>
            <a:endParaRPr lang="nb-NO" dirty="0"/>
          </a:p>
        </p:txBody>
      </p:sp>
      <p:sp>
        <p:nvSpPr>
          <p:cNvPr id="12" name="Logo i plassholder">
            <a:extLst>
              <a:ext uri="{FF2B5EF4-FFF2-40B4-BE49-F238E27FC236}">
                <a16:creationId xmlns:a16="http://schemas.microsoft.com/office/drawing/2014/main" id="{0EB9FEEB-2663-4694-C189-576D39BB816E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032363" y="6364781"/>
            <a:ext cx="558200" cy="113808"/>
          </a:xfr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>
            <a:lvl1pPr marL="0" indent="0">
              <a:buNone/>
              <a:defRPr>
                <a:noFill/>
              </a:defRPr>
            </a:lvl1pPr>
          </a:lstStyle>
          <a:p>
            <a:pPr lvl="0"/>
            <a:r>
              <a:rPr lang="nb-NO"/>
              <a:t>Klikk for å redigere tekststiler i malen</a:t>
            </a:r>
          </a:p>
        </p:txBody>
      </p:sp>
    </p:spTree>
    <p:extLst>
      <p:ext uri="{BB962C8B-B14F-4D97-AF65-F5344CB8AC3E}">
        <p14:creationId xmlns:p14="http://schemas.microsoft.com/office/powerpoint/2010/main" val="1965453503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Agenda"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tel 1">
            <a:extLst>
              <a:ext uri="{FF2B5EF4-FFF2-40B4-BE49-F238E27FC236}">
                <a16:creationId xmlns:a16="http://schemas.microsoft.com/office/drawing/2014/main" id="{EF4F0400-7217-7379-BA1E-AC3E5AD48EC2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033728" y="630000"/>
            <a:ext cx="2409314" cy="245373"/>
          </a:xfr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  <a:ln>
            <a:noFill/>
          </a:ln>
        </p:spPr>
        <p:txBody>
          <a:bodyPr vert="horz" wrap="none" lIns="0" tIns="0" rIns="0" bIns="14400" rtlCol="0" anchor="t" anchorCtr="0">
            <a:spAutoFit/>
          </a:bodyPr>
          <a:lstStyle>
            <a:lvl1pPr>
              <a:defRPr lang="nb-NO" sz="1500" u="none" dirty="0">
                <a:solidFill>
                  <a:schemeClr val="accent6"/>
                </a:solidFill>
                <a:ea typeface="+mn-ea"/>
                <a:cs typeface="+mn-cs"/>
              </a:defRPr>
            </a:lvl1pPr>
          </a:lstStyle>
          <a:p>
            <a:pPr marL="0" lvl="0" indent="0">
              <a:spcBef>
                <a:spcPts val="0"/>
              </a:spcBef>
              <a:buSzPct val="120000"/>
              <a:buFont typeface="Arial" panose="020B0604020202020204" pitchFamily="34" charset="0"/>
            </a:pPr>
            <a:r>
              <a:rPr lang="nb-NO" noProof="0" dirty="0"/>
              <a:t>Klikk for å legge til en tittel</a:t>
            </a:r>
          </a:p>
        </p:txBody>
      </p:sp>
      <p:sp>
        <p:nvSpPr>
          <p:cNvPr id="10" name="Plassholder for dato 9">
            <a:extLst>
              <a:ext uri="{FF2B5EF4-FFF2-40B4-BE49-F238E27FC236}">
                <a16:creationId xmlns:a16="http://schemas.microsoft.com/office/drawing/2014/main" id="{25C0215E-A02B-D3B9-A2F9-CF68B7D473E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E8E5C6D-1B61-48D3-9475-6408C65972E5}" type="datetime1">
              <a:rPr lang="nb-NO" smtClean="0"/>
              <a:t>12.02.2026</a:t>
            </a:fld>
            <a:endParaRPr lang="nb-NO" dirty="0"/>
          </a:p>
        </p:txBody>
      </p:sp>
      <p:sp>
        <p:nvSpPr>
          <p:cNvPr id="12" name="Plassholder for bunntekst 11">
            <a:extLst>
              <a:ext uri="{FF2B5EF4-FFF2-40B4-BE49-F238E27FC236}">
                <a16:creationId xmlns:a16="http://schemas.microsoft.com/office/drawing/2014/main" id="{D235650B-3819-1C73-C2D5-BF5C118A1E4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 dirty="0"/>
          </a:p>
        </p:txBody>
      </p:sp>
      <p:sp>
        <p:nvSpPr>
          <p:cNvPr id="14" name="Plassholder for lysbildenummer 13">
            <a:extLst>
              <a:ext uri="{FF2B5EF4-FFF2-40B4-BE49-F238E27FC236}">
                <a16:creationId xmlns:a16="http://schemas.microsoft.com/office/drawing/2014/main" id="{583CAAC6-30E6-21DA-8816-872BC5905C8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E2ACD00-28B2-4D17-A930-2C9F8441C7CA}" type="slidenum">
              <a:rPr lang="nb-NO" smtClean="0"/>
              <a:pPr/>
              <a:t>‹#›</a:t>
            </a:fld>
            <a:endParaRPr lang="nb-NO" dirty="0"/>
          </a:p>
        </p:txBody>
      </p:sp>
      <p:sp>
        <p:nvSpPr>
          <p:cNvPr id="16" name="Plassholder for innhold 15">
            <a:extLst>
              <a:ext uri="{FF2B5EF4-FFF2-40B4-BE49-F238E27FC236}">
                <a16:creationId xmlns:a16="http://schemas.microsoft.com/office/drawing/2014/main" id="{8265D594-44F1-30A0-D7E1-6515D9534FE8}"/>
              </a:ext>
            </a:extLst>
          </p:cNvPr>
          <p:cNvSpPr>
            <a:spLocks noGrp="1"/>
          </p:cNvSpPr>
          <p:nvPr>
            <p:ph sz="quarter" idx="13"/>
          </p:nvPr>
        </p:nvSpPr>
        <p:spPr>
          <a:xfrm>
            <a:off x="1029494" y="1805749"/>
            <a:ext cx="7621588" cy="4281012"/>
          </a:xfrm>
        </p:spPr>
        <p:txBody>
          <a:bodyPr/>
          <a:lstStyle>
            <a:lvl1pPr marL="457200" indent="-457200">
              <a:lnSpc>
                <a:spcPct val="103000"/>
              </a:lnSpc>
              <a:buSzPct val="100000"/>
              <a:buFont typeface="+mj-lt"/>
              <a:buAutoNum type="arabicPeriod"/>
              <a:defRPr sz="2500">
                <a:latin typeface="+mj-lt"/>
              </a:defRPr>
            </a:lvl1pPr>
            <a:lvl2pPr marL="625475" indent="-157957">
              <a:defRPr/>
            </a:lvl2pPr>
            <a:lvl3pPr marL="819150" indent="-157957">
              <a:defRPr/>
            </a:lvl3pPr>
          </a:lstStyle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</p:txBody>
      </p:sp>
    </p:spTree>
    <p:extLst>
      <p:ext uri="{BB962C8B-B14F-4D97-AF65-F5344CB8AC3E}">
        <p14:creationId xmlns:p14="http://schemas.microsoft.com/office/powerpoint/2010/main" val="3997793794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il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dato 1">
            <a:extLst>
              <a:ext uri="{FF2B5EF4-FFF2-40B4-BE49-F238E27FC236}">
                <a16:creationId xmlns:a16="http://schemas.microsoft.com/office/drawing/2014/main" id="{AD064978-874C-7D8A-AFE0-B180BBD131D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0C98A18-6B7E-4432-8AE6-400F13F972DC}" type="datetime1">
              <a:rPr lang="nb-NO" smtClean="0"/>
              <a:t>12.02.2026</a:t>
            </a:fld>
            <a:endParaRPr lang="nb-NO"/>
          </a:p>
        </p:txBody>
      </p:sp>
      <p:sp>
        <p:nvSpPr>
          <p:cNvPr id="3" name="Plassholder for bunntekst 2">
            <a:extLst>
              <a:ext uri="{FF2B5EF4-FFF2-40B4-BE49-F238E27FC236}">
                <a16:creationId xmlns:a16="http://schemas.microsoft.com/office/drawing/2014/main" id="{E1478240-A459-CDB4-8DEB-93A2E871565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4" name="Plassholder for lysbildenummer 3">
            <a:extLst>
              <a:ext uri="{FF2B5EF4-FFF2-40B4-BE49-F238E27FC236}">
                <a16:creationId xmlns:a16="http://schemas.microsoft.com/office/drawing/2014/main" id="{B620AF32-9AE9-644B-1BE5-C69DEA28D57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E2ACD00-28B2-4D17-A930-2C9F8441C7CA}" type="slidenum">
              <a:rPr lang="nb-NO" smtClean="0"/>
              <a:t>‹#›</a:t>
            </a:fld>
            <a:endParaRPr lang="nb-NO"/>
          </a:p>
        </p:txBody>
      </p:sp>
      <p:sp>
        <p:nvSpPr>
          <p:cNvPr id="5" name="Plassholder for tekst 4">
            <a:extLst>
              <a:ext uri="{FF2B5EF4-FFF2-40B4-BE49-F238E27FC236}">
                <a16:creationId xmlns:a16="http://schemas.microsoft.com/office/drawing/2014/main" id="{ED88D3F1-77A2-CA5D-2073-0793AEF7867D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1029494" y="1868488"/>
            <a:ext cx="3055673" cy="1063556"/>
          </a:xfrm>
          <a:prstGeom prst="rightArrow">
            <a:avLst>
              <a:gd name="adj1" fmla="val 70300"/>
              <a:gd name="adj2" fmla="val 50000"/>
            </a:avLst>
          </a:prstGeom>
          <a:solidFill>
            <a:schemeClr val="accent6"/>
          </a:solidFill>
        </p:spPr>
        <p:txBody>
          <a:bodyPr rIns="288000" bIns="36000" anchor="ctr" anchorCtr="0"/>
          <a:lstStyle>
            <a:lvl1pPr marL="0" indent="0" algn="ctr">
              <a:lnSpc>
                <a:spcPct val="100000"/>
              </a:lnSpc>
              <a:buNone/>
              <a:defRPr sz="2500">
                <a:solidFill>
                  <a:schemeClr val="bg1"/>
                </a:solidFill>
                <a:latin typeface="+mj-lt"/>
              </a:defRPr>
            </a:lvl1pPr>
          </a:lstStyle>
          <a:p>
            <a:pPr lvl="0"/>
            <a:r>
              <a:rPr lang="nb-NO" dirty="0"/>
              <a:t>Tekst</a:t>
            </a:r>
          </a:p>
        </p:txBody>
      </p:sp>
      <p:sp>
        <p:nvSpPr>
          <p:cNvPr id="6" name="Plassholder for tekst 6">
            <a:extLst>
              <a:ext uri="{FF2B5EF4-FFF2-40B4-BE49-F238E27FC236}">
                <a16:creationId xmlns:a16="http://schemas.microsoft.com/office/drawing/2014/main" id="{03E7C7B3-6BF1-5572-DC74-78C4227A812B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1029494" y="3397250"/>
            <a:ext cx="2532856" cy="2623344"/>
          </a:xfrm>
        </p:spPr>
        <p:txBody>
          <a:bodyPr/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  <a:endParaRPr lang="nb-NO" dirty="0"/>
          </a:p>
        </p:txBody>
      </p:sp>
      <p:sp>
        <p:nvSpPr>
          <p:cNvPr id="8" name="Plassholder for tekst 4">
            <a:extLst>
              <a:ext uri="{FF2B5EF4-FFF2-40B4-BE49-F238E27FC236}">
                <a16:creationId xmlns:a16="http://schemas.microsoft.com/office/drawing/2014/main" id="{9FB55E71-8F53-4CA1-0C8B-1B65385F8D4C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4667843" y="1868488"/>
            <a:ext cx="3055673" cy="1063556"/>
          </a:xfrm>
          <a:prstGeom prst="rightArrow">
            <a:avLst>
              <a:gd name="adj1" fmla="val 70300"/>
              <a:gd name="adj2" fmla="val 50000"/>
            </a:avLst>
          </a:prstGeom>
          <a:solidFill>
            <a:schemeClr val="accent6"/>
          </a:solidFill>
        </p:spPr>
        <p:txBody>
          <a:bodyPr rIns="288000" bIns="36000" anchor="ctr" anchorCtr="0"/>
          <a:lstStyle>
            <a:lvl1pPr marL="0" indent="0" algn="ctr">
              <a:lnSpc>
                <a:spcPct val="100000"/>
              </a:lnSpc>
              <a:buNone/>
              <a:defRPr sz="2500">
                <a:solidFill>
                  <a:schemeClr val="bg1"/>
                </a:solidFill>
                <a:latin typeface="+mj-lt"/>
              </a:defRPr>
            </a:lvl1pPr>
          </a:lstStyle>
          <a:p>
            <a:pPr lvl="0"/>
            <a:r>
              <a:rPr lang="nb-NO" dirty="0"/>
              <a:t>Tekst</a:t>
            </a:r>
          </a:p>
        </p:txBody>
      </p:sp>
      <p:sp>
        <p:nvSpPr>
          <p:cNvPr id="9" name="Plassholder for tekst 6">
            <a:extLst>
              <a:ext uri="{FF2B5EF4-FFF2-40B4-BE49-F238E27FC236}">
                <a16:creationId xmlns:a16="http://schemas.microsoft.com/office/drawing/2014/main" id="{98823DEE-A9B4-7308-7A91-98382B5FF419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>
          <a:xfrm>
            <a:off x="4667844" y="3397250"/>
            <a:ext cx="2532856" cy="2623344"/>
          </a:xfrm>
        </p:spPr>
        <p:txBody>
          <a:bodyPr/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  <a:endParaRPr lang="nb-NO" dirty="0"/>
          </a:p>
        </p:txBody>
      </p:sp>
      <p:sp>
        <p:nvSpPr>
          <p:cNvPr id="10" name="Plassholder for tekst 4">
            <a:extLst>
              <a:ext uri="{FF2B5EF4-FFF2-40B4-BE49-F238E27FC236}">
                <a16:creationId xmlns:a16="http://schemas.microsoft.com/office/drawing/2014/main" id="{84DCCD78-0027-A9CA-7F17-3F5B3F5408F3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8306193" y="1868488"/>
            <a:ext cx="3055673" cy="1063556"/>
          </a:xfrm>
          <a:prstGeom prst="rightArrow">
            <a:avLst>
              <a:gd name="adj1" fmla="val 70300"/>
              <a:gd name="adj2" fmla="val 50000"/>
            </a:avLst>
          </a:prstGeom>
          <a:solidFill>
            <a:schemeClr val="accent6"/>
          </a:solidFill>
        </p:spPr>
        <p:txBody>
          <a:bodyPr rIns="288000" bIns="36000" anchor="ctr" anchorCtr="0"/>
          <a:lstStyle>
            <a:lvl1pPr marL="0" indent="0" algn="ctr">
              <a:lnSpc>
                <a:spcPct val="100000"/>
              </a:lnSpc>
              <a:buNone/>
              <a:defRPr sz="2500">
                <a:solidFill>
                  <a:schemeClr val="bg1"/>
                </a:solidFill>
                <a:latin typeface="+mj-lt"/>
              </a:defRPr>
            </a:lvl1pPr>
          </a:lstStyle>
          <a:p>
            <a:pPr lvl="0"/>
            <a:r>
              <a:rPr lang="nb-NO" dirty="0"/>
              <a:t>Tekst</a:t>
            </a:r>
          </a:p>
        </p:txBody>
      </p:sp>
      <p:sp>
        <p:nvSpPr>
          <p:cNvPr id="11" name="Plassholder for tekst 6">
            <a:extLst>
              <a:ext uri="{FF2B5EF4-FFF2-40B4-BE49-F238E27FC236}">
                <a16:creationId xmlns:a16="http://schemas.microsoft.com/office/drawing/2014/main" id="{A859C48B-3FBA-A575-1DFB-CCBB46EF2BF6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8306193" y="3397250"/>
            <a:ext cx="2532856" cy="2623344"/>
          </a:xfrm>
        </p:spPr>
        <p:txBody>
          <a:bodyPr/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  <a:endParaRPr lang="nb-NO" dirty="0"/>
          </a:p>
        </p:txBody>
      </p:sp>
      <p:sp>
        <p:nvSpPr>
          <p:cNvPr id="12" name="Tittel 1">
            <a:extLst>
              <a:ext uri="{FF2B5EF4-FFF2-40B4-BE49-F238E27FC236}">
                <a16:creationId xmlns:a16="http://schemas.microsoft.com/office/drawing/2014/main" id="{96D92403-C516-4500-0ABB-D6E11583B55C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033728" y="630000"/>
            <a:ext cx="2409314" cy="245373"/>
          </a:xfr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  <a:ln>
            <a:noFill/>
          </a:ln>
        </p:spPr>
        <p:txBody>
          <a:bodyPr vert="horz" wrap="none" lIns="0" tIns="0" rIns="0" bIns="14400" rtlCol="0" anchor="t" anchorCtr="0">
            <a:spAutoFit/>
          </a:bodyPr>
          <a:lstStyle>
            <a:lvl1pPr>
              <a:defRPr lang="nb-NO" sz="1500" u="none" dirty="0">
                <a:solidFill>
                  <a:schemeClr val="accent6"/>
                </a:solidFill>
                <a:ea typeface="+mn-ea"/>
                <a:cs typeface="+mn-cs"/>
              </a:defRPr>
            </a:lvl1pPr>
          </a:lstStyle>
          <a:p>
            <a:pPr marL="0" lvl="0" indent="0">
              <a:spcBef>
                <a:spcPts val="0"/>
              </a:spcBef>
              <a:buSzPct val="120000"/>
              <a:buFont typeface="Arial" panose="020B0604020202020204" pitchFamily="34" charset="0"/>
            </a:pPr>
            <a:r>
              <a:rPr lang="nb-NO" noProof="0" dirty="0"/>
              <a:t>Klikk for å legge til en tittel</a:t>
            </a:r>
          </a:p>
        </p:txBody>
      </p:sp>
    </p:spTree>
    <p:extLst>
      <p:ext uri="{BB962C8B-B14F-4D97-AF65-F5344CB8AC3E}">
        <p14:creationId xmlns:p14="http://schemas.microsoft.com/office/powerpoint/2010/main" val="2413038861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oks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Plassholder for tekst 6">
            <a:extLst>
              <a:ext uri="{FF2B5EF4-FFF2-40B4-BE49-F238E27FC236}">
                <a16:creationId xmlns:a16="http://schemas.microsoft.com/office/drawing/2014/main" id="{03E7C7B3-6BF1-5572-DC74-78C4227A812B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1029494" y="2118519"/>
            <a:ext cx="2416350" cy="1470819"/>
          </a:xfrm>
          <a:solidFill>
            <a:schemeClr val="accent6"/>
          </a:solidFill>
        </p:spPr>
        <p:txBody>
          <a:bodyPr lIns="180000" rIns="180000" anchor="ctr" anchorCtr="0"/>
          <a:lstStyle>
            <a:lvl1pPr marL="0" indent="0" algn="ctr">
              <a:lnSpc>
                <a:spcPct val="104000"/>
              </a:lnSpc>
              <a:buNone/>
              <a:defRPr sz="1600">
                <a:solidFill>
                  <a:schemeClr val="bg1"/>
                </a:solidFill>
                <a:latin typeface="Inter Medium" panose="02000503000000020004" pitchFamily="2" charset="0"/>
                <a:ea typeface="Inter Medium" panose="02000503000000020004" pitchFamily="2" charset="0"/>
              </a:defRPr>
            </a:lvl1pPr>
            <a:lvl2pPr marL="158844" indent="0">
              <a:buNone/>
              <a:defRPr/>
            </a:lvl2pPr>
          </a:lstStyle>
          <a:p>
            <a:pPr lvl="0"/>
            <a:r>
              <a:rPr lang="nb-NO"/>
              <a:t>Klikk for å redigere tekststiler i malen</a:t>
            </a:r>
          </a:p>
        </p:txBody>
      </p:sp>
      <p:sp>
        <p:nvSpPr>
          <p:cNvPr id="2" name="Plassholder for dato 1">
            <a:extLst>
              <a:ext uri="{FF2B5EF4-FFF2-40B4-BE49-F238E27FC236}">
                <a16:creationId xmlns:a16="http://schemas.microsoft.com/office/drawing/2014/main" id="{AD064978-874C-7D8A-AFE0-B180BBD131D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59236E0-6D9B-4E45-BD4A-FEC3F5B2ECD6}" type="datetime1">
              <a:rPr lang="nb-NO" smtClean="0"/>
              <a:t>12.02.2026</a:t>
            </a:fld>
            <a:endParaRPr lang="nb-NO"/>
          </a:p>
        </p:txBody>
      </p:sp>
      <p:sp>
        <p:nvSpPr>
          <p:cNvPr id="3" name="Plassholder for bunntekst 2">
            <a:extLst>
              <a:ext uri="{FF2B5EF4-FFF2-40B4-BE49-F238E27FC236}">
                <a16:creationId xmlns:a16="http://schemas.microsoft.com/office/drawing/2014/main" id="{E1478240-A459-CDB4-8DEB-93A2E871565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4" name="Plassholder for lysbildenummer 3">
            <a:extLst>
              <a:ext uri="{FF2B5EF4-FFF2-40B4-BE49-F238E27FC236}">
                <a16:creationId xmlns:a16="http://schemas.microsoft.com/office/drawing/2014/main" id="{B620AF32-9AE9-644B-1BE5-C69DEA28D57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E2ACD00-28B2-4D17-A930-2C9F8441C7CA}" type="slidenum">
              <a:rPr lang="nb-NO" smtClean="0"/>
              <a:t>‹#›</a:t>
            </a:fld>
            <a:endParaRPr lang="nb-NO"/>
          </a:p>
        </p:txBody>
      </p:sp>
      <p:sp>
        <p:nvSpPr>
          <p:cNvPr id="14" name="Plassholder for tekst 6">
            <a:extLst>
              <a:ext uri="{FF2B5EF4-FFF2-40B4-BE49-F238E27FC236}">
                <a16:creationId xmlns:a16="http://schemas.microsoft.com/office/drawing/2014/main" id="{AAF80E57-F4CB-0BDF-3064-73B5673B8AD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3611729" y="2118519"/>
            <a:ext cx="2416350" cy="1470819"/>
          </a:xfrm>
          <a:solidFill>
            <a:schemeClr val="accent6"/>
          </a:solidFill>
        </p:spPr>
        <p:txBody>
          <a:bodyPr lIns="180000" rIns="180000" anchor="ctr" anchorCtr="0"/>
          <a:lstStyle>
            <a:lvl1pPr marL="0" indent="0" algn="ctr">
              <a:lnSpc>
                <a:spcPct val="104000"/>
              </a:lnSpc>
              <a:buNone/>
              <a:defRPr sz="1600">
                <a:solidFill>
                  <a:schemeClr val="bg1"/>
                </a:solidFill>
                <a:latin typeface="Inter Medium" panose="02000503000000020004" pitchFamily="2" charset="0"/>
                <a:ea typeface="Inter Medium" panose="02000503000000020004" pitchFamily="2" charset="0"/>
              </a:defRPr>
            </a:lvl1pPr>
            <a:lvl2pPr marL="158844" indent="0">
              <a:buNone/>
              <a:defRPr/>
            </a:lvl2pPr>
          </a:lstStyle>
          <a:p>
            <a:pPr lvl="0"/>
            <a:r>
              <a:rPr lang="nb-NO"/>
              <a:t>Klikk for å redigere tekststiler i malen</a:t>
            </a:r>
          </a:p>
        </p:txBody>
      </p:sp>
      <p:sp>
        <p:nvSpPr>
          <p:cNvPr id="15" name="Plassholder for tekst 6">
            <a:extLst>
              <a:ext uri="{FF2B5EF4-FFF2-40B4-BE49-F238E27FC236}">
                <a16:creationId xmlns:a16="http://schemas.microsoft.com/office/drawing/2014/main" id="{6C0C7590-7D5E-041F-04C5-A044B39468D8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>
          <a:xfrm>
            <a:off x="6193964" y="2118519"/>
            <a:ext cx="2416350" cy="1470819"/>
          </a:xfrm>
          <a:solidFill>
            <a:schemeClr val="accent6"/>
          </a:solidFill>
        </p:spPr>
        <p:txBody>
          <a:bodyPr lIns="180000" rIns="180000" anchor="ctr" anchorCtr="0"/>
          <a:lstStyle>
            <a:lvl1pPr marL="0" indent="0" algn="ctr">
              <a:lnSpc>
                <a:spcPct val="104000"/>
              </a:lnSpc>
              <a:buNone/>
              <a:defRPr sz="1600">
                <a:solidFill>
                  <a:schemeClr val="bg1"/>
                </a:solidFill>
                <a:latin typeface="Inter Medium" panose="02000503000000020004" pitchFamily="2" charset="0"/>
                <a:ea typeface="Inter Medium" panose="02000503000000020004" pitchFamily="2" charset="0"/>
              </a:defRPr>
            </a:lvl1pPr>
            <a:lvl2pPr marL="158844" indent="0">
              <a:buNone/>
              <a:defRPr/>
            </a:lvl2pPr>
          </a:lstStyle>
          <a:p>
            <a:pPr lvl="0"/>
            <a:r>
              <a:rPr lang="nb-NO"/>
              <a:t>Klikk for å redigere tekststiler i malen</a:t>
            </a:r>
          </a:p>
        </p:txBody>
      </p:sp>
      <p:sp>
        <p:nvSpPr>
          <p:cNvPr id="16" name="Plassholder for tekst 6">
            <a:extLst>
              <a:ext uri="{FF2B5EF4-FFF2-40B4-BE49-F238E27FC236}">
                <a16:creationId xmlns:a16="http://schemas.microsoft.com/office/drawing/2014/main" id="{1EB9DF66-E096-7397-DA70-4B6ED25AE76E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8776199" y="2118519"/>
            <a:ext cx="2416350" cy="1470819"/>
          </a:xfrm>
          <a:solidFill>
            <a:schemeClr val="accent6"/>
          </a:solidFill>
        </p:spPr>
        <p:txBody>
          <a:bodyPr lIns="180000" rIns="180000" anchor="ctr" anchorCtr="0"/>
          <a:lstStyle>
            <a:lvl1pPr marL="0" indent="0" algn="ctr">
              <a:lnSpc>
                <a:spcPct val="104000"/>
              </a:lnSpc>
              <a:buNone/>
              <a:defRPr sz="1600">
                <a:solidFill>
                  <a:schemeClr val="bg1"/>
                </a:solidFill>
                <a:latin typeface="Inter Medium" panose="02000503000000020004" pitchFamily="2" charset="0"/>
                <a:ea typeface="Inter Medium" panose="02000503000000020004" pitchFamily="2" charset="0"/>
              </a:defRPr>
            </a:lvl1pPr>
            <a:lvl2pPr marL="158844" indent="0">
              <a:buNone/>
              <a:defRPr/>
            </a:lvl2pPr>
          </a:lstStyle>
          <a:p>
            <a:pPr lvl="0"/>
            <a:r>
              <a:rPr lang="nb-NO"/>
              <a:t>Klikk for å redigere tekststiler i malen</a:t>
            </a:r>
          </a:p>
        </p:txBody>
      </p:sp>
      <p:sp>
        <p:nvSpPr>
          <p:cNvPr id="17" name="Plassholder for tekst 6">
            <a:extLst>
              <a:ext uri="{FF2B5EF4-FFF2-40B4-BE49-F238E27FC236}">
                <a16:creationId xmlns:a16="http://schemas.microsoft.com/office/drawing/2014/main" id="{3830DDCB-3757-5A04-CB6D-11DC95562797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1029494" y="3748342"/>
            <a:ext cx="2416350" cy="1470819"/>
          </a:xfrm>
          <a:solidFill>
            <a:schemeClr val="accent6"/>
          </a:solidFill>
        </p:spPr>
        <p:txBody>
          <a:bodyPr lIns="180000" rIns="180000" anchor="ctr" anchorCtr="0"/>
          <a:lstStyle>
            <a:lvl1pPr marL="0" indent="0" algn="ctr">
              <a:lnSpc>
                <a:spcPct val="104000"/>
              </a:lnSpc>
              <a:buNone/>
              <a:defRPr sz="1600">
                <a:solidFill>
                  <a:schemeClr val="bg1"/>
                </a:solidFill>
                <a:latin typeface="Inter Medium" panose="02000503000000020004" pitchFamily="2" charset="0"/>
                <a:ea typeface="Inter Medium" panose="02000503000000020004" pitchFamily="2" charset="0"/>
              </a:defRPr>
            </a:lvl1pPr>
            <a:lvl2pPr marL="158844" indent="0">
              <a:buNone/>
              <a:defRPr/>
            </a:lvl2pPr>
          </a:lstStyle>
          <a:p>
            <a:pPr lvl="0"/>
            <a:r>
              <a:rPr lang="nb-NO"/>
              <a:t>Klikk for å redigere tekststiler i malen</a:t>
            </a:r>
          </a:p>
        </p:txBody>
      </p:sp>
      <p:sp>
        <p:nvSpPr>
          <p:cNvPr id="18" name="Plassholder for tekst 6">
            <a:extLst>
              <a:ext uri="{FF2B5EF4-FFF2-40B4-BE49-F238E27FC236}">
                <a16:creationId xmlns:a16="http://schemas.microsoft.com/office/drawing/2014/main" id="{C3ED00AD-B029-061F-AED3-14E59D6EFDF4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3611729" y="3748342"/>
            <a:ext cx="2416350" cy="1470819"/>
          </a:xfrm>
          <a:solidFill>
            <a:schemeClr val="accent6"/>
          </a:solidFill>
        </p:spPr>
        <p:txBody>
          <a:bodyPr lIns="180000" rIns="180000" anchor="ctr" anchorCtr="0"/>
          <a:lstStyle>
            <a:lvl1pPr marL="0" indent="0" algn="ctr">
              <a:lnSpc>
                <a:spcPct val="104000"/>
              </a:lnSpc>
              <a:buNone/>
              <a:defRPr sz="1600">
                <a:solidFill>
                  <a:schemeClr val="bg1"/>
                </a:solidFill>
                <a:latin typeface="Inter Medium" panose="02000503000000020004" pitchFamily="2" charset="0"/>
                <a:ea typeface="Inter Medium" panose="02000503000000020004" pitchFamily="2" charset="0"/>
              </a:defRPr>
            </a:lvl1pPr>
            <a:lvl2pPr marL="158844" indent="0">
              <a:buNone/>
              <a:defRPr/>
            </a:lvl2pPr>
          </a:lstStyle>
          <a:p>
            <a:pPr lvl="0"/>
            <a:r>
              <a:rPr lang="nb-NO"/>
              <a:t>Klikk for å redigere tekststiler i malen</a:t>
            </a:r>
          </a:p>
        </p:txBody>
      </p:sp>
      <p:sp>
        <p:nvSpPr>
          <p:cNvPr id="19" name="Plassholder for tekst 6">
            <a:extLst>
              <a:ext uri="{FF2B5EF4-FFF2-40B4-BE49-F238E27FC236}">
                <a16:creationId xmlns:a16="http://schemas.microsoft.com/office/drawing/2014/main" id="{2B524F33-33DF-5484-2BA7-615D0063AFEC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>
          <a:xfrm>
            <a:off x="6193964" y="3748342"/>
            <a:ext cx="2416350" cy="1470819"/>
          </a:xfrm>
          <a:solidFill>
            <a:schemeClr val="accent6"/>
          </a:solidFill>
        </p:spPr>
        <p:txBody>
          <a:bodyPr lIns="180000" rIns="180000" anchor="ctr" anchorCtr="0"/>
          <a:lstStyle>
            <a:lvl1pPr marL="0" indent="0" algn="ctr">
              <a:lnSpc>
                <a:spcPct val="104000"/>
              </a:lnSpc>
              <a:buNone/>
              <a:defRPr sz="1600">
                <a:solidFill>
                  <a:schemeClr val="bg1"/>
                </a:solidFill>
                <a:latin typeface="Inter Medium" panose="02000503000000020004" pitchFamily="2" charset="0"/>
                <a:ea typeface="Inter Medium" panose="02000503000000020004" pitchFamily="2" charset="0"/>
              </a:defRPr>
            </a:lvl1pPr>
            <a:lvl2pPr marL="158844" indent="0">
              <a:buNone/>
              <a:defRPr/>
            </a:lvl2pPr>
          </a:lstStyle>
          <a:p>
            <a:pPr lvl="0"/>
            <a:r>
              <a:rPr lang="nb-NO"/>
              <a:t>Klikk for å redigere tekststiler i malen</a:t>
            </a:r>
          </a:p>
        </p:txBody>
      </p:sp>
      <p:sp>
        <p:nvSpPr>
          <p:cNvPr id="20" name="Plassholder for tekst 6">
            <a:extLst>
              <a:ext uri="{FF2B5EF4-FFF2-40B4-BE49-F238E27FC236}">
                <a16:creationId xmlns:a16="http://schemas.microsoft.com/office/drawing/2014/main" id="{37E43FD5-269B-C583-1DDC-92BD69819DF5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8776199" y="3748342"/>
            <a:ext cx="2416350" cy="1470819"/>
          </a:xfrm>
          <a:solidFill>
            <a:schemeClr val="accent6"/>
          </a:solidFill>
        </p:spPr>
        <p:txBody>
          <a:bodyPr lIns="180000" rIns="180000" anchor="ctr" anchorCtr="0"/>
          <a:lstStyle>
            <a:lvl1pPr marL="0" indent="0" algn="ctr">
              <a:lnSpc>
                <a:spcPct val="104000"/>
              </a:lnSpc>
              <a:buNone/>
              <a:defRPr sz="1600">
                <a:solidFill>
                  <a:schemeClr val="bg1"/>
                </a:solidFill>
                <a:latin typeface="Inter Medium" panose="02000503000000020004" pitchFamily="2" charset="0"/>
                <a:ea typeface="Inter Medium" panose="02000503000000020004" pitchFamily="2" charset="0"/>
              </a:defRPr>
            </a:lvl1pPr>
            <a:lvl2pPr marL="158844" indent="0">
              <a:buNone/>
              <a:defRPr/>
            </a:lvl2pPr>
          </a:lstStyle>
          <a:p>
            <a:pPr lvl="0"/>
            <a:r>
              <a:rPr lang="nb-NO"/>
              <a:t>Klikk for å redigere tekststiler i malen</a:t>
            </a:r>
          </a:p>
        </p:txBody>
      </p:sp>
      <p:sp>
        <p:nvSpPr>
          <p:cNvPr id="5" name="Tittel 1">
            <a:extLst>
              <a:ext uri="{FF2B5EF4-FFF2-40B4-BE49-F238E27FC236}">
                <a16:creationId xmlns:a16="http://schemas.microsoft.com/office/drawing/2014/main" id="{E7F7F1F5-3327-6B92-FE73-2EF9900BBD1F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033728" y="630000"/>
            <a:ext cx="2409314" cy="245373"/>
          </a:xfr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  <a:ln>
            <a:noFill/>
          </a:ln>
        </p:spPr>
        <p:txBody>
          <a:bodyPr vert="horz" wrap="none" lIns="0" tIns="0" rIns="0" bIns="14400" rtlCol="0" anchor="t" anchorCtr="0">
            <a:spAutoFit/>
          </a:bodyPr>
          <a:lstStyle>
            <a:lvl1pPr>
              <a:defRPr lang="nb-NO" sz="1500" u="none" dirty="0">
                <a:solidFill>
                  <a:schemeClr val="accent6"/>
                </a:solidFill>
                <a:ea typeface="+mn-ea"/>
                <a:cs typeface="+mn-cs"/>
              </a:defRPr>
            </a:lvl1pPr>
          </a:lstStyle>
          <a:p>
            <a:pPr marL="0" lvl="0" indent="0">
              <a:spcBef>
                <a:spcPts val="0"/>
              </a:spcBef>
              <a:buSzPct val="120000"/>
              <a:buFont typeface="Arial" panose="020B0604020202020204" pitchFamily="34" charset="0"/>
            </a:pPr>
            <a:r>
              <a:rPr lang="nb-NO" noProof="0" dirty="0"/>
              <a:t>Klikk for å legge til en tittel</a:t>
            </a:r>
          </a:p>
        </p:txBody>
      </p:sp>
    </p:spTree>
    <p:extLst>
      <p:ext uri="{BB962C8B-B14F-4D97-AF65-F5344CB8AC3E}">
        <p14:creationId xmlns:p14="http://schemas.microsoft.com/office/powerpoint/2010/main" val="3674083973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Sisteside"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Plassholder for dato 3">
            <a:extLst>
              <a:ext uri="{FF2B5EF4-FFF2-40B4-BE49-F238E27FC236}">
                <a16:creationId xmlns:a16="http://schemas.microsoft.com/office/drawing/2014/main" id="{F5B34663-0A6E-97EA-4D81-3C1F5FB5F87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noFill/>
              </a:defRPr>
            </a:lvl1pPr>
          </a:lstStyle>
          <a:p>
            <a:fld id="{0971EE36-3C57-4E3F-8D97-F9C77C0153A6}" type="datetime1">
              <a:rPr lang="nb-NO" smtClean="0"/>
              <a:t>12.02.2026</a:t>
            </a:fld>
            <a:endParaRPr lang="nb-NO"/>
          </a:p>
        </p:txBody>
      </p:sp>
      <p:sp>
        <p:nvSpPr>
          <p:cNvPr id="5" name="Plassholder for bunntekst 4">
            <a:extLst>
              <a:ext uri="{FF2B5EF4-FFF2-40B4-BE49-F238E27FC236}">
                <a16:creationId xmlns:a16="http://schemas.microsoft.com/office/drawing/2014/main" id="{B15ED4C0-BFF2-F2FA-A1B9-3F66CF41A96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noFill/>
              </a:defRPr>
            </a:lvl1pPr>
          </a:lstStyle>
          <a:p>
            <a:endParaRPr lang="nb-NO" dirty="0"/>
          </a:p>
        </p:txBody>
      </p:sp>
      <p:sp>
        <p:nvSpPr>
          <p:cNvPr id="6" name="Plassholder for lysbildenummer 5">
            <a:extLst>
              <a:ext uri="{FF2B5EF4-FFF2-40B4-BE49-F238E27FC236}">
                <a16:creationId xmlns:a16="http://schemas.microsoft.com/office/drawing/2014/main" id="{07BC977A-99F0-CB54-A5A3-F8AADB73A0F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noFill/>
              </a:defRPr>
            </a:lvl1pPr>
          </a:lstStyle>
          <a:p>
            <a:fld id="{BE2ACD00-28B2-4D17-A930-2C9F8441C7CA}" type="slidenum">
              <a:rPr lang="nb-NO" smtClean="0"/>
              <a:pPr/>
              <a:t>‹#›</a:t>
            </a:fld>
            <a:endParaRPr lang="nb-NO"/>
          </a:p>
        </p:txBody>
      </p:sp>
      <p:sp>
        <p:nvSpPr>
          <p:cNvPr id="10" name="Tittel 1">
            <a:extLst>
              <a:ext uri="{FF2B5EF4-FFF2-40B4-BE49-F238E27FC236}">
                <a16:creationId xmlns:a16="http://schemas.microsoft.com/office/drawing/2014/main" id="{83380194-61E0-45B7-1337-C8485E2935BE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838200" y="-675159"/>
            <a:ext cx="10515600" cy="462434"/>
          </a:xfrm>
        </p:spPr>
        <p:txBody>
          <a:bodyPr anchor="b" anchorCtr="0">
            <a:normAutofit/>
          </a:bodyPr>
          <a:lstStyle>
            <a:lvl1pPr>
              <a:defRPr sz="2600">
                <a:solidFill>
                  <a:schemeClr val="tx1"/>
                </a:solidFill>
              </a:defRPr>
            </a:lvl1pPr>
          </a:lstStyle>
          <a:p>
            <a:r>
              <a:rPr lang="nb-NO" dirty="0"/>
              <a:t>Tittel for universell utforming</a:t>
            </a:r>
          </a:p>
        </p:txBody>
      </p:sp>
      <p:sp>
        <p:nvSpPr>
          <p:cNvPr id="11" name="TekstSylinder 10">
            <a:extLst>
              <a:ext uri="{FF2B5EF4-FFF2-40B4-BE49-F238E27FC236}">
                <a16:creationId xmlns:a16="http://schemas.microsoft.com/office/drawing/2014/main" id="{507369BB-60D8-A2E8-DEF9-A15E633BAF0D}"/>
              </a:ext>
            </a:extLst>
          </p:cNvPr>
          <p:cNvSpPr txBox="1"/>
          <p:nvPr userDrawn="1"/>
        </p:nvSpPr>
        <p:spPr>
          <a:xfrm>
            <a:off x="1033305" y="821690"/>
            <a:ext cx="2529046" cy="961802"/>
          </a:xfrm>
          <a:prstGeom prst="rect">
            <a:avLst/>
          </a:prstGeom>
          <a:noFill/>
          <a:ln w="6350">
            <a:noFill/>
          </a:ln>
          <a:effectLst/>
        </p:spPr>
        <p:style>
          <a:lnRef idx="0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 lIns="0" tIns="0" rIns="0" bIns="0" rtlCol="0">
            <a:spAutoFit/>
          </a:bodyPr>
          <a:lstStyle/>
          <a:p>
            <a:pPr algn="l"/>
            <a:r>
              <a:rPr lang="nb-NO" sz="1250" dirty="0">
                <a:solidFill>
                  <a:schemeClr val="bg2"/>
                </a:solidFill>
                <a:latin typeface="+mj-lt"/>
              </a:rPr>
              <a:t>Deltabygget</a:t>
            </a:r>
          </a:p>
          <a:p>
            <a:pPr algn="l"/>
            <a:r>
              <a:rPr lang="nb-NO" sz="1250" dirty="0">
                <a:solidFill>
                  <a:schemeClr val="bg2"/>
                </a:solidFill>
                <a:latin typeface="+mj-lt"/>
              </a:rPr>
              <a:t>Kjølnes Ring 30,</a:t>
            </a:r>
          </a:p>
          <a:p>
            <a:pPr algn="l"/>
            <a:r>
              <a:rPr lang="nb-NO" sz="1250" dirty="0">
                <a:solidFill>
                  <a:schemeClr val="bg2"/>
                </a:solidFill>
                <a:latin typeface="+mj-lt"/>
              </a:rPr>
              <a:t>3918 Porsgrunn</a:t>
            </a:r>
          </a:p>
          <a:p>
            <a:pPr algn="l"/>
            <a:endParaRPr lang="nb-NO" sz="1250" dirty="0">
              <a:solidFill>
                <a:schemeClr val="bg2"/>
              </a:solidFill>
              <a:latin typeface="+mj-lt"/>
            </a:endParaRPr>
          </a:p>
          <a:p>
            <a:pPr algn="l"/>
            <a:r>
              <a:rPr lang="nb-NO" sz="1250" dirty="0">
                <a:solidFill>
                  <a:schemeClr val="bg2"/>
                </a:solidFill>
                <a:latin typeface="+mj-lt"/>
              </a:rPr>
              <a:t>novari.no</a:t>
            </a:r>
          </a:p>
        </p:txBody>
      </p:sp>
      <p:pic>
        <p:nvPicPr>
          <p:cNvPr id="8" name="Logo IKS">
            <a:extLst>
              <a:ext uri="{FF2B5EF4-FFF2-40B4-BE49-F238E27FC236}">
                <a16:creationId xmlns:a16="http://schemas.microsoft.com/office/drawing/2014/main" id="{53497244-27C7-16A2-EA52-001C53D8B2D8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1038228" y="5755162"/>
            <a:ext cx="1788612" cy="28401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46183239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Sisteside 2"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Plassholder for dato 3">
            <a:extLst>
              <a:ext uri="{FF2B5EF4-FFF2-40B4-BE49-F238E27FC236}">
                <a16:creationId xmlns:a16="http://schemas.microsoft.com/office/drawing/2014/main" id="{F5B34663-0A6E-97EA-4D81-3C1F5FB5F87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noFill/>
              </a:defRPr>
            </a:lvl1pPr>
          </a:lstStyle>
          <a:p>
            <a:fld id="{EC3EA0F6-6A5D-4E35-ABF5-67FED8BA971E}" type="datetime1">
              <a:rPr lang="nb-NO" smtClean="0"/>
              <a:t>12.02.2026</a:t>
            </a:fld>
            <a:endParaRPr lang="nb-NO"/>
          </a:p>
        </p:txBody>
      </p:sp>
      <p:sp>
        <p:nvSpPr>
          <p:cNvPr id="5" name="Plassholder for bunntekst 4">
            <a:extLst>
              <a:ext uri="{FF2B5EF4-FFF2-40B4-BE49-F238E27FC236}">
                <a16:creationId xmlns:a16="http://schemas.microsoft.com/office/drawing/2014/main" id="{B15ED4C0-BFF2-F2FA-A1B9-3F66CF41A96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noFill/>
              </a:defRPr>
            </a:lvl1pPr>
          </a:lstStyle>
          <a:p>
            <a:endParaRPr lang="nb-NO" dirty="0"/>
          </a:p>
        </p:txBody>
      </p:sp>
      <p:sp>
        <p:nvSpPr>
          <p:cNvPr id="6" name="Plassholder for lysbildenummer 5">
            <a:extLst>
              <a:ext uri="{FF2B5EF4-FFF2-40B4-BE49-F238E27FC236}">
                <a16:creationId xmlns:a16="http://schemas.microsoft.com/office/drawing/2014/main" id="{07BC977A-99F0-CB54-A5A3-F8AADB73A0F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noFill/>
              </a:defRPr>
            </a:lvl1pPr>
          </a:lstStyle>
          <a:p>
            <a:fld id="{BE2ACD00-28B2-4D17-A930-2C9F8441C7CA}" type="slidenum">
              <a:rPr lang="nb-NO" smtClean="0"/>
              <a:pPr/>
              <a:t>‹#›</a:t>
            </a:fld>
            <a:endParaRPr lang="nb-NO"/>
          </a:p>
        </p:txBody>
      </p:sp>
      <p:sp>
        <p:nvSpPr>
          <p:cNvPr id="10" name="Tittel 1">
            <a:extLst>
              <a:ext uri="{FF2B5EF4-FFF2-40B4-BE49-F238E27FC236}">
                <a16:creationId xmlns:a16="http://schemas.microsoft.com/office/drawing/2014/main" id="{83380194-61E0-45B7-1337-C8485E2935BE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838200" y="-675159"/>
            <a:ext cx="10515600" cy="462434"/>
          </a:xfrm>
        </p:spPr>
        <p:txBody>
          <a:bodyPr anchor="b" anchorCtr="0">
            <a:normAutofit/>
          </a:bodyPr>
          <a:lstStyle>
            <a:lvl1pPr>
              <a:defRPr sz="2600">
                <a:solidFill>
                  <a:schemeClr val="tx1"/>
                </a:solidFill>
              </a:defRPr>
            </a:lvl1pPr>
          </a:lstStyle>
          <a:p>
            <a:r>
              <a:rPr lang="nb-NO" dirty="0"/>
              <a:t>Tittel for universell utforming</a:t>
            </a:r>
          </a:p>
        </p:txBody>
      </p:sp>
      <p:sp>
        <p:nvSpPr>
          <p:cNvPr id="11" name="TekstSylinder 10">
            <a:extLst>
              <a:ext uri="{FF2B5EF4-FFF2-40B4-BE49-F238E27FC236}">
                <a16:creationId xmlns:a16="http://schemas.microsoft.com/office/drawing/2014/main" id="{507369BB-60D8-A2E8-DEF9-A15E633BAF0D}"/>
              </a:ext>
            </a:extLst>
          </p:cNvPr>
          <p:cNvSpPr txBox="1"/>
          <p:nvPr userDrawn="1"/>
        </p:nvSpPr>
        <p:spPr>
          <a:xfrm>
            <a:off x="1033305" y="821690"/>
            <a:ext cx="2529046" cy="961802"/>
          </a:xfrm>
          <a:prstGeom prst="rect">
            <a:avLst/>
          </a:prstGeom>
          <a:noFill/>
          <a:ln w="6350">
            <a:noFill/>
          </a:ln>
          <a:effectLst/>
        </p:spPr>
        <p:style>
          <a:lnRef idx="0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 lIns="0" tIns="0" rIns="0" bIns="0" rtlCol="0">
            <a:spAutoFit/>
          </a:bodyPr>
          <a:lstStyle/>
          <a:p>
            <a:pPr algn="l"/>
            <a:r>
              <a:rPr lang="nb-NO" sz="1250" dirty="0">
                <a:solidFill>
                  <a:schemeClr val="accent1"/>
                </a:solidFill>
                <a:latin typeface="+mj-lt"/>
              </a:rPr>
              <a:t>Deltabygget</a:t>
            </a:r>
          </a:p>
          <a:p>
            <a:pPr algn="l"/>
            <a:r>
              <a:rPr lang="nb-NO" sz="1250" dirty="0">
                <a:solidFill>
                  <a:schemeClr val="accent1"/>
                </a:solidFill>
                <a:latin typeface="+mj-lt"/>
              </a:rPr>
              <a:t>Kjølnes Ring 30,</a:t>
            </a:r>
          </a:p>
          <a:p>
            <a:pPr algn="l"/>
            <a:r>
              <a:rPr lang="nb-NO" sz="1250" dirty="0">
                <a:solidFill>
                  <a:schemeClr val="accent1"/>
                </a:solidFill>
                <a:latin typeface="+mj-lt"/>
              </a:rPr>
              <a:t>3918 Porsgrunn</a:t>
            </a:r>
          </a:p>
          <a:p>
            <a:pPr algn="l"/>
            <a:endParaRPr lang="nb-NO" sz="1250" dirty="0">
              <a:solidFill>
                <a:schemeClr val="accent1"/>
              </a:solidFill>
              <a:latin typeface="+mj-lt"/>
            </a:endParaRPr>
          </a:p>
          <a:p>
            <a:pPr algn="l"/>
            <a:r>
              <a:rPr lang="nb-NO" sz="1250" dirty="0">
                <a:solidFill>
                  <a:schemeClr val="accent1"/>
                </a:solidFill>
                <a:latin typeface="+mj-lt"/>
              </a:rPr>
              <a:t>novari.no</a:t>
            </a:r>
          </a:p>
        </p:txBody>
      </p:sp>
      <p:pic>
        <p:nvPicPr>
          <p:cNvPr id="8" name="Logo IKS">
            <a:extLst>
              <a:ext uri="{FF2B5EF4-FFF2-40B4-BE49-F238E27FC236}">
                <a16:creationId xmlns:a16="http://schemas.microsoft.com/office/drawing/2014/main" id="{53497244-27C7-16A2-EA52-001C53D8B2D8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1038228" y="5755162"/>
            <a:ext cx="1788612" cy="28401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56210026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Sisteside 3 med bilde"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Plassholder for dato 3">
            <a:extLst>
              <a:ext uri="{FF2B5EF4-FFF2-40B4-BE49-F238E27FC236}">
                <a16:creationId xmlns:a16="http://schemas.microsoft.com/office/drawing/2014/main" id="{F5B34663-0A6E-97EA-4D81-3C1F5FB5F87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noFill/>
              </a:defRPr>
            </a:lvl1pPr>
          </a:lstStyle>
          <a:p>
            <a:fld id="{BCB04576-09F0-4EF3-93DC-189F94A212E3}" type="datetime1">
              <a:rPr lang="nb-NO" smtClean="0"/>
              <a:t>12.02.2026</a:t>
            </a:fld>
            <a:endParaRPr lang="nb-NO"/>
          </a:p>
        </p:txBody>
      </p:sp>
      <p:sp>
        <p:nvSpPr>
          <p:cNvPr id="5" name="Plassholder for bunntekst 4">
            <a:extLst>
              <a:ext uri="{FF2B5EF4-FFF2-40B4-BE49-F238E27FC236}">
                <a16:creationId xmlns:a16="http://schemas.microsoft.com/office/drawing/2014/main" id="{B15ED4C0-BFF2-F2FA-A1B9-3F66CF41A96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noFill/>
              </a:defRPr>
            </a:lvl1pPr>
          </a:lstStyle>
          <a:p>
            <a:endParaRPr lang="nb-NO" dirty="0"/>
          </a:p>
        </p:txBody>
      </p:sp>
      <p:sp>
        <p:nvSpPr>
          <p:cNvPr id="6" name="Plassholder for lysbildenummer 5">
            <a:extLst>
              <a:ext uri="{FF2B5EF4-FFF2-40B4-BE49-F238E27FC236}">
                <a16:creationId xmlns:a16="http://schemas.microsoft.com/office/drawing/2014/main" id="{07BC977A-99F0-CB54-A5A3-F8AADB73A0F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noFill/>
              </a:defRPr>
            </a:lvl1pPr>
          </a:lstStyle>
          <a:p>
            <a:fld id="{BE2ACD00-28B2-4D17-A930-2C9F8441C7CA}" type="slidenum">
              <a:rPr lang="nb-NO" smtClean="0"/>
              <a:pPr/>
              <a:t>‹#›</a:t>
            </a:fld>
            <a:endParaRPr lang="nb-NO"/>
          </a:p>
        </p:txBody>
      </p:sp>
      <p:sp>
        <p:nvSpPr>
          <p:cNvPr id="10" name="Tittel 1">
            <a:extLst>
              <a:ext uri="{FF2B5EF4-FFF2-40B4-BE49-F238E27FC236}">
                <a16:creationId xmlns:a16="http://schemas.microsoft.com/office/drawing/2014/main" id="{83380194-61E0-45B7-1337-C8485E2935BE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838200" y="-675159"/>
            <a:ext cx="10515600" cy="462434"/>
          </a:xfrm>
        </p:spPr>
        <p:txBody>
          <a:bodyPr anchor="b" anchorCtr="0">
            <a:normAutofit/>
          </a:bodyPr>
          <a:lstStyle>
            <a:lvl1pPr>
              <a:defRPr sz="2600">
                <a:solidFill>
                  <a:schemeClr val="tx1"/>
                </a:solidFill>
              </a:defRPr>
            </a:lvl1pPr>
          </a:lstStyle>
          <a:p>
            <a:r>
              <a:rPr lang="nb-NO" dirty="0"/>
              <a:t>Tittel for universell utforming</a:t>
            </a:r>
          </a:p>
        </p:txBody>
      </p:sp>
      <p:sp>
        <p:nvSpPr>
          <p:cNvPr id="11" name="TekstSylinder 10">
            <a:extLst>
              <a:ext uri="{FF2B5EF4-FFF2-40B4-BE49-F238E27FC236}">
                <a16:creationId xmlns:a16="http://schemas.microsoft.com/office/drawing/2014/main" id="{507369BB-60D8-A2E8-DEF9-A15E633BAF0D}"/>
              </a:ext>
            </a:extLst>
          </p:cNvPr>
          <p:cNvSpPr txBox="1"/>
          <p:nvPr userDrawn="1"/>
        </p:nvSpPr>
        <p:spPr>
          <a:xfrm>
            <a:off x="1033305" y="821690"/>
            <a:ext cx="2529046" cy="961802"/>
          </a:xfrm>
          <a:prstGeom prst="rect">
            <a:avLst/>
          </a:prstGeom>
          <a:noFill/>
          <a:ln w="6350">
            <a:noFill/>
          </a:ln>
          <a:effectLst/>
        </p:spPr>
        <p:style>
          <a:lnRef idx="0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 lIns="0" tIns="0" rIns="0" bIns="0" rtlCol="0">
            <a:spAutoFit/>
          </a:bodyPr>
          <a:lstStyle/>
          <a:p>
            <a:pPr algn="l"/>
            <a:r>
              <a:rPr lang="nb-NO" sz="1250" dirty="0">
                <a:solidFill>
                  <a:schemeClr val="accent1"/>
                </a:solidFill>
                <a:latin typeface="+mj-lt"/>
              </a:rPr>
              <a:t>Deltabygget</a:t>
            </a:r>
          </a:p>
          <a:p>
            <a:pPr algn="l"/>
            <a:r>
              <a:rPr lang="nb-NO" sz="1250" dirty="0">
                <a:solidFill>
                  <a:schemeClr val="accent1"/>
                </a:solidFill>
                <a:latin typeface="+mj-lt"/>
              </a:rPr>
              <a:t>Kjølnes Ring 30,</a:t>
            </a:r>
          </a:p>
          <a:p>
            <a:pPr algn="l"/>
            <a:r>
              <a:rPr lang="nb-NO" sz="1250" dirty="0">
                <a:solidFill>
                  <a:schemeClr val="accent1"/>
                </a:solidFill>
                <a:latin typeface="+mj-lt"/>
              </a:rPr>
              <a:t>3918 Porsgrunn</a:t>
            </a:r>
          </a:p>
          <a:p>
            <a:pPr algn="l"/>
            <a:endParaRPr lang="nb-NO" sz="1250" dirty="0">
              <a:solidFill>
                <a:schemeClr val="accent1"/>
              </a:solidFill>
              <a:latin typeface="+mj-lt"/>
            </a:endParaRPr>
          </a:p>
          <a:p>
            <a:pPr algn="l"/>
            <a:r>
              <a:rPr lang="nb-NO" sz="1250" dirty="0">
                <a:solidFill>
                  <a:schemeClr val="accent1"/>
                </a:solidFill>
                <a:latin typeface="+mj-lt"/>
              </a:rPr>
              <a:t>novari.no</a:t>
            </a:r>
          </a:p>
        </p:txBody>
      </p:sp>
      <p:pic>
        <p:nvPicPr>
          <p:cNvPr id="8" name="Logo IKS">
            <a:extLst>
              <a:ext uri="{FF2B5EF4-FFF2-40B4-BE49-F238E27FC236}">
                <a16:creationId xmlns:a16="http://schemas.microsoft.com/office/drawing/2014/main" id="{53497244-27C7-16A2-EA52-001C53D8B2D8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1038228" y="5755162"/>
            <a:ext cx="1788612" cy="284014"/>
          </a:xfrm>
          <a:prstGeom prst="rect">
            <a:avLst/>
          </a:prstGeom>
        </p:spPr>
      </p:pic>
      <p:sp>
        <p:nvSpPr>
          <p:cNvPr id="7" name="Plassholder for bilde 15">
            <a:extLst>
              <a:ext uri="{FF2B5EF4-FFF2-40B4-BE49-F238E27FC236}">
                <a16:creationId xmlns:a16="http://schemas.microsoft.com/office/drawing/2014/main" id="{1837FF05-A2F0-F287-DEE3-CB00A8F6ED93}"/>
              </a:ext>
            </a:extLst>
          </p:cNvPr>
          <p:cNvSpPr>
            <a:spLocks noGrp="1"/>
          </p:cNvSpPr>
          <p:nvPr>
            <p:ph type="pic" sz="quarter" idx="14" hasCustomPrompt="1"/>
          </p:nvPr>
        </p:nvSpPr>
        <p:spPr>
          <a:xfrm>
            <a:off x="5707066" y="804190"/>
            <a:ext cx="5976934" cy="5240128"/>
          </a:xfrm>
          <a:custGeom>
            <a:avLst/>
            <a:gdLst>
              <a:gd name="connsiteX0" fmla="*/ 4770250 w 5976934"/>
              <a:gd name="connsiteY0" fmla="*/ 0 h 5240128"/>
              <a:gd name="connsiteX1" fmla="*/ 5976934 w 5976934"/>
              <a:gd name="connsiteY1" fmla="*/ 0 h 5240128"/>
              <a:gd name="connsiteX2" fmla="*/ 5976934 w 5976934"/>
              <a:gd name="connsiteY2" fmla="*/ 5240128 h 5240128"/>
              <a:gd name="connsiteX3" fmla="*/ 2617204 w 5976934"/>
              <a:gd name="connsiteY3" fmla="*/ 5240128 h 5240128"/>
              <a:gd name="connsiteX4" fmla="*/ 0 w 5976934"/>
              <a:gd name="connsiteY4" fmla="*/ 2622923 h 5240128"/>
              <a:gd name="connsiteX5" fmla="*/ 2617204 w 5976934"/>
              <a:gd name="connsiteY5" fmla="*/ 5719 h 5240128"/>
              <a:gd name="connsiteX6" fmla="*/ 4770250 w 5976934"/>
              <a:gd name="connsiteY6" fmla="*/ 5719 h 524012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5976934" h="5240128">
                <a:moveTo>
                  <a:pt x="4770250" y="0"/>
                </a:moveTo>
                <a:lnTo>
                  <a:pt x="5976934" y="0"/>
                </a:lnTo>
                <a:lnTo>
                  <a:pt x="5976934" y="5240128"/>
                </a:lnTo>
                <a:lnTo>
                  <a:pt x="2617204" y="5240128"/>
                </a:lnTo>
                <a:cubicBezTo>
                  <a:pt x="1171737" y="5240128"/>
                  <a:pt x="0" y="4068391"/>
                  <a:pt x="0" y="2622923"/>
                </a:cubicBezTo>
                <a:cubicBezTo>
                  <a:pt x="0" y="1177456"/>
                  <a:pt x="1171737" y="5719"/>
                  <a:pt x="2617204" y="5719"/>
                </a:cubicBezTo>
                <a:lnTo>
                  <a:pt x="4770250" y="5719"/>
                </a:lnTo>
                <a:close/>
              </a:path>
            </a:pathLst>
          </a:custGeom>
          <a:solidFill>
            <a:srgbClr val="EFD8B8"/>
          </a:solidFill>
        </p:spPr>
        <p:txBody>
          <a:bodyPr wrap="square" anchor="ctr" anchorCtr="1">
            <a:noAutofit/>
          </a:bodyPr>
          <a:lstStyle>
            <a:lvl1pPr marL="0" indent="0">
              <a:buNone/>
              <a:defRPr sz="9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r>
              <a:rPr lang="nb-NO" noProof="0" dirty="0"/>
              <a:t>Klikk på ikonet eller dra inn en bildefil for å legge til et bilde. </a:t>
            </a:r>
            <a:br>
              <a:rPr lang="nb-NO" noProof="0" dirty="0"/>
            </a:br>
            <a:r>
              <a:rPr lang="nb-NO" noProof="0" dirty="0"/>
              <a:t>Juster utsnittet på Bildeformat-fanen &gt; Beskjær.</a:t>
            </a:r>
          </a:p>
        </p:txBody>
      </p:sp>
    </p:spTree>
    <p:extLst>
      <p:ext uri="{BB962C8B-B14F-4D97-AF65-F5344CB8AC3E}">
        <p14:creationId xmlns:p14="http://schemas.microsoft.com/office/powerpoint/2010/main" val="224873279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3" Type="http://schemas.openxmlformats.org/officeDocument/2006/relationships/slideLayout" Target="../slideLayouts/slideLayout3.xml"/><Relationship Id="rId21" Type="http://schemas.openxmlformats.org/officeDocument/2006/relationships/theme" Target="../theme/theme1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slideLayout" Target="../slideLayouts/slideLayout20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23" Type="http://schemas.openxmlformats.org/officeDocument/2006/relationships/image" Target="../media/image2.svg"/><Relationship Id="rId10" Type="http://schemas.openxmlformats.org/officeDocument/2006/relationships/slideLayout" Target="../slideLayouts/slideLayout10.xml"/><Relationship Id="rId19" Type="http://schemas.openxmlformats.org/officeDocument/2006/relationships/slideLayout" Target="../slideLayouts/slideLayout19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Relationship Id="rId22" Type="http://schemas.openxmlformats.org/officeDocument/2006/relationships/image" Target="../media/image1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oolsToo_Slide" descr="ToolsToo_Slide">
            <a:extLst>
              <a:ext uri="{FF2B5EF4-FFF2-40B4-BE49-F238E27FC236}">
                <a16:creationId xmlns:a16="http://schemas.microsoft.com/office/drawing/2014/main" id="{E5F952EC-FDB5-F7A6-F33B-4D1A4639105B}"/>
              </a:ext>
            </a:extLst>
          </p:cNvPr>
          <p:cNvSpPr/>
          <p:nvPr userDrawn="1"/>
        </p:nvSpPr>
        <p:spPr>
          <a:xfrm>
            <a:off x="0" y="0"/>
            <a:ext cx="12192000" cy="6858000"/>
          </a:xfrm>
          <a:prstGeom prst="rect">
            <a:avLst/>
          </a:prstGeom>
          <a:noFill/>
          <a:ln w="3175" cap="flat" cmpd="sng" algn="ctr">
            <a:noFill/>
            <a:prstDash val="solid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3175" cap="flat" cmpd="sng" algn="ctr">
                <a:solidFill>
                  <a:schemeClr val="accent1">
                    <a:shade val="15000"/>
                  </a:schemeClr>
                </a:solidFill>
                <a:prstDash val="solid"/>
              </a14:hiddenLine>
            </a:ext>
          </a:ex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 sz="900"/>
          </a:p>
        </p:txBody>
      </p:sp>
      <p:sp>
        <p:nvSpPr>
          <p:cNvPr id="2" name="Plassholder for tittel 1">
            <a:extLst>
              <a:ext uri="{FF2B5EF4-FFF2-40B4-BE49-F238E27FC236}">
                <a16:creationId xmlns:a16="http://schemas.microsoft.com/office/drawing/2014/main" id="{3B7D64C1-85CD-7C67-0948-3FF0CDB34F2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29494" y="1467905"/>
            <a:ext cx="10154444" cy="769442"/>
          </a:xfrm>
          <a:prstGeom prst="rect">
            <a:avLst/>
          </a:prstGeom>
        </p:spPr>
        <p:txBody>
          <a:bodyPr vert="horz" wrap="square" lIns="0" tIns="0" rIns="0" bIns="0" rtlCol="0" anchor="t" anchorCtr="0">
            <a:noAutofit/>
          </a:bodyPr>
          <a:lstStyle/>
          <a:p>
            <a:endParaRPr lang="nb-NO" dirty="0"/>
          </a:p>
        </p:txBody>
      </p:sp>
      <p:sp>
        <p:nvSpPr>
          <p:cNvPr id="3" name="Plassholder for tekst 2">
            <a:extLst>
              <a:ext uri="{FF2B5EF4-FFF2-40B4-BE49-F238E27FC236}">
                <a16:creationId xmlns:a16="http://schemas.microsoft.com/office/drawing/2014/main" id="{00C49E59-D3F7-2BEB-91C8-C723726A9C9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029494" y="2744788"/>
            <a:ext cx="10154444" cy="3294856"/>
          </a:xfrm>
          <a:prstGeom prst="rect">
            <a:avLst/>
          </a:prstGeom>
        </p:spPr>
        <p:txBody>
          <a:bodyPr vert="horz" lIns="0" tIns="0" rIns="0" bIns="0" rtlCol="0" anchor="t" anchorCtr="0">
            <a:noAutofit/>
          </a:bodyPr>
          <a:lstStyle/>
          <a:p>
            <a:pPr lvl="0"/>
            <a:r>
              <a:rPr lang="nb-NO" dirty="0"/>
              <a:t>Klikk for å redigere tekststiler i malen</a:t>
            </a:r>
          </a:p>
          <a:p>
            <a:pPr lvl="1"/>
            <a:r>
              <a:rPr lang="nb-NO" dirty="0"/>
              <a:t>Andre nivå</a:t>
            </a:r>
          </a:p>
          <a:p>
            <a:pPr lvl="2"/>
            <a:r>
              <a:rPr lang="nb-NO" dirty="0"/>
              <a:t>Tredje nivå</a:t>
            </a:r>
          </a:p>
          <a:p>
            <a:pPr lvl="3"/>
            <a:r>
              <a:rPr lang="nb-NO" dirty="0"/>
              <a:t>Fjerde nivå</a:t>
            </a:r>
          </a:p>
          <a:p>
            <a:pPr lvl="4"/>
            <a:r>
              <a:rPr lang="nb-NO" dirty="0"/>
              <a:t>Femte nivå</a:t>
            </a:r>
          </a:p>
        </p:txBody>
      </p:sp>
      <p:sp>
        <p:nvSpPr>
          <p:cNvPr id="4" name="Plassholder for dato 3">
            <a:extLst>
              <a:ext uri="{FF2B5EF4-FFF2-40B4-BE49-F238E27FC236}">
                <a16:creationId xmlns:a16="http://schemas.microsoft.com/office/drawing/2014/main" id="{FDBB5651-E3BC-2F1B-F6E9-850B8CEE9222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9317566" y="6348715"/>
            <a:ext cx="1220688" cy="153889"/>
          </a:xfrm>
          <a:prstGeom prst="rect">
            <a:avLst/>
          </a:prstGeom>
        </p:spPr>
        <p:txBody>
          <a:bodyPr vert="horz" lIns="0" tIns="0" rIns="0" bIns="0" rtlCol="0" anchor="t" anchorCtr="0">
            <a:noAutofit/>
          </a:bodyPr>
          <a:lstStyle>
            <a:lvl1pPr algn="r" fontAlgn="ctr">
              <a:defRPr sz="1000">
                <a:solidFill>
                  <a:schemeClr val="accent1"/>
                </a:solidFill>
                <a:latin typeface="+mj-lt"/>
              </a:defRPr>
            </a:lvl1pPr>
          </a:lstStyle>
          <a:p>
            <a:fld id="{05D76435-751D-42DF-A8C1-42355B8279CF}" type="datetime1">
              <a:rPr lang="nb-NO" smtClean="0"/>
              <a:t>12.02.2026</a:t>
            </a:fld>
            <a:endParaRPr lang="nb-NO" dirty="0"/>
          </a:p>
        </p:txBody>
      </p:sp>
      <p:sp>
        <p:nvSpPr>
          <p:cNvPr id="5" name="Plassholder for bunntekst 4">
            <a:extLst>
              <a:ext uri="{FF2B5EF4-FFF2-40B4-BE49-F238E27FC236}">
                <a16:creationId xmlns:a16="http://schemas.microsoft.com/office/drawing/2014/main" id="{BF26BCF2-BF13-78A8-38A6-6FE7B032C3F2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3562350" y="6348715"/>
            <a:ext cx="5067300" cy="153889"/>
          </a:xfrm>
          <a:prstGeom prst="rect">
            <a:avLst/>
          </a:prstGeom>
        </p:spPr>
        <p:txBody>
          <a:bodyPr vert="horz" lIns="0" tIns="0" rIns="0" bIns="0" rtlCol="0" anchor="t" anchorCtr="0">
            <a:noAutofit/>
          </a:bodyPr>
          <a:lstStyle>
            <a:lvl1pPr algn="ctr">
              <a:defRPr sz="1000">
                <a:solidFill>
                  <a:schemeClr val="accent1"/>
                </a:solidFill>
                <a:latin typeface="+mj-lt"/>
              </a:defRPr>
            </a:lvl1pPr>
          </a:lstStyle>
          <a:p>
            <a:endParaRPr lang="nb-NO" dirty="0"/>
          </a:p>
        </p:txBody>
      </p:sp>
      <p:sp>
        <p:nvSpPr>
          <p:cNvPr id="6" name="Plassholder for lysbildenummer 5">
            <a:extLst>
              <a:ext uri="{FF2B5EF4-FFF2-40B4-BE49-F238E27FC236}">
                <a16:creationId xmlns:a16="http://schemas.microsoft.com/office/drawing/2014/main" id="{377FA799-8EE6-52E9-3D45-86CA6A6A2AB8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0792460" y="6348715"/>
            <a:ext cx="391477" cy="153889"/>
          </a:xfrm>
          <a:prstGeom prst="rect">
            <a:avLst/>
          </a:prstGeom>
        </p:spPr>
        <p:txBody>
          <a:bodyPr vert="horz" lIns="0" tIns="0" rIns="0" bIns="0" rtlCol="0" anchor="t" anchorCtr="0">
            <a:noAutofit/>
          </a:bodyPr>
          <a:lstStyle>
            <a:lvl1pPr algn="r">
              <a:defRPr sz="1000">
                <a:solidFill>
                  <a:schemeClr val="accent1"/>
                </a:solidFill>
                <a:latin typeface="Inter Medium" panose="02000603000000020004" pitchFamily="2" charset="0"/>
                <a:ea typeface="Inter Medium" panose="02000603000000020004" pitchFamily="2" charset="0"/>
                <a:cs typeface="Inter Medium" panose="02000603000000020004" pitchFamily="2" charset="0"/>
              </a:defRPr>
            </a:lvl1pPr>
          </a:lstStyle>
          <a:p>
            <a:fld id="{BE2ACD00-28B2-4D17-A930-2C9F8441C7CA}" type="slidenum">
              <a:rPr lang="nb-NO" smtClean="0"/>
              <a:pPr/>
              <a:t>‹#›</a:t>
            </a:fld>
            <a:endParaRPr lang="nb-NO" dirty="0"/>
          </a:p>
        </p:txBody>
      </p:sp>
      <p:pic>
        <p:nvPicPr>
          <p:cNvPr id="14" name="Logo">
            <a:extLst>
              <a:ext uri="{FF2B5EF4-FFF2-40B4-BE49-F238E27FC236}">
                <a16:creationId xmlns:a16="http://schemas.microsoft.com/office/drawing/2014/main" id="{82BD807B-F445-55C1-53A2-E0144038F6C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 userDrawn="1"/>
        </p:nvPicPr>
        <p:blipFill>
          <a:blip r:embed="rId22">
            <a:extLst>
              <a:ext uri="{96DAC541-7B7A-43D3-8B79-37D633B846F1}">
                <asvg:svgBlip xmlns:asvg="http://schemas.microsoft.com/office/drawing/2016/SVG/main" r:embed="rId23"/>
              </a:ext>
            </a:extLst>
          </a:blip>
          <a:stretch>
            <a:fillRect/>
          </a:stretch>
        </p:blipFill>
        <p:spPr>
          <a:xfrm>
            <a:off x="1032363" y="6364781"/>
            <a:ext cx="558200" cy="113808"/>
          </a:xfrm>
          <a:prstGeom prst="rect">
            <a:avLst/>
          </a:prstGeom>
        </p:spPr>
      </p:pic>
      <p:sp>
        <p:nvSpPr>
          <p:cNvPr id="7" name="FontEmbed">
            <a:extLst>
              <a:ext uri="{FF2B5EF4-FFF2-40B4-BE49-F238E27FC236}">
                <a16:creationId xmlns:a16="http://schemas.microsoft.com/office/drawing/2014/main" id="{D4329A7F-131B-ABEB-EF2C-D071C6E8BA96}"/>
              </a:ext>
            </a:extLst>
          </p:cNvPr>
          <p:cNvSpPr txBox="1"/>
          <p:nvPr userDrawn="1"/>
        </p:nvSpPr>
        <p:spPr>
          <a:xfrm>
            <a:off x="12267398" y="110691"/>
            <a:ext cx="1578543" cy="769441"/>
          </a:xfrm>
          <a:prstGeom prst="rect">
            <a:avLst/>
          </a:prstGeom>
          <a:noFill/>
          <a:ln w="6350">
            <a:noFill/>
          </a:ln>
          <a:effectLst/>
        </p:spPr>
        <p:style>
          <a:lnRef idx="0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 lIns="0" tIns="0" rIns="0" bIns="0" rtlCol="0">
            <a:spAutoFit/>
          </a:bodyPr>
          <a:lstStyle/>
          <a:p>
            <a:pPr algn="l"/>
            <a:r>
              <a:rPr lang="en-US" sz="1000" dirty="0">
                <a:solidFill>
                  <a:schemeClr val="accent1"/>
                </a:solidFill>
              </a:rPr>
              <a:t>Inter Regular</a:t>
            </a:r>
          </a:p>
          <a:p>
            <a:pPr algn="l"/>
            <a:r>
              <a:rPr lang="en-US" sz="1000" b="0" dirty="0">
                <a:solidFill>
                  <a:schemeClr val="accent1"/>
                </a:solidFill>
                <a:latin typeface="Inter SemiBold" panose="02000703000000020004" pitchFamily="2" charset="0"/>
                <a:ea typeface="Inter SemiBold" panose="02000703000000020004" pitchFamily="2" charset="0"/>
                <a:cs typeface="Inter SemiBold" panose="02000703000000020004" pitchFamily="2" charset="0"/>
              </a:rPr>
              <a:t>Inter </a:t>
            </a:r>
            <a:r>
              <a:rPr lang="en-US" sz="1000" b="0" dirty="0" err="1">
                <a:solidFill>
                  <a:schemeClr val="accent1"/>
                </a:solidFill>
                <a:latin typeface="Inter SemiBold" panose="02000703000000020004" pitchFamily="2" charset="0"/>
                <a:ea typeface="Inter SemiBold" panose="02000703000000020004" pitchFamily="2" charset="0"/>
                <a:cs typeface="Inter SemiBold" panose="02000703000000020004" pitchFamily="2" charset="0"/>
              </a:rPr>
              <a:t>SemiBold</a:t>
            </a:r>
            <a:endParaRPr lang="en-US" sz="1000" b="0" dirty="0">
              <a:solidFill>
                <a:schemeClr val="accent1"/>
              </a:solidFill>
              <a:latin typeface="Inter SemiBold" panose="02000703000000020004" pitchFamily="2" charset="0"/>
              <a:ea typeface="Inter SemiBold" panose="02000703000000020004" pitchFamily="2" charset="0"/>
              <a:cs typeface="Inter SemiBold" panose="02000703000000020004" pitchFamily="2" charset="0"/>
            </a:endParaRPr>
          </a:p>
          <a:p>
            <a:pPr algn="l"/>
            <a:r>
              <a:rPr lang="en-US" sz="1000" i="1" dirty="0">
                <a:solidFill>
                  <a:schemeClr val="accent1"/>
                </a:solidFill>
              </a:rPr>
              <a:t>Inter Italic</a:t>
            </a:r>
          </a:p>
          <a:p>
            <a:pPr algn="l"/>
            <a:r>
              <a:rPr lang="en-US" sz="1000" dirty="0">
                <a:solidFill>
                  <a:schemeClr val="accent1"/>
                </a:solidFill>
                <a:latin typeface="Inter Medium" panose="02000603000000020004" pitchFamily="2" charset="0"/>
                <a:ea typeface="Inter Medium" panose="02000603000000020004" pitchFamily="2" charset="0"/>
                <a:cs typeface="Inter Medium" panose="02000603000000020004" pitchFamily="2" charset="0"/>
              </a:rPr>
              <a:t>Inter Medium</a:t>
            </a:r>
          </a:p>
          <a:p>
            <a:pPr algn="l"/>
            <a:r>
              <a:rPr lang="en-US" sz="1000" dirty="0">
                <a:solidFill>
                  <a:schemeClr val="accent1"/>
                </a:solidFill>
                <a:latin typeface="Brockmann" pitchFamily="50" charset="0"/>
              </a:rPr>
              <a:t>Brockmann	</a:t>
            </a:r>
            <a:endParaRPr lang="nb-NO" sz="1000" dirty="0" err="1">
              <a:solidFill>
                <a:schemeClr val="accent1"/>
              </a:solidFill>
              <a:latin typeface="Brockmann" pitchFamily="50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8743619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6" r:id="rId1"/>
    <p:sldLayoutId id="2147483649" r:id="rId2"/>
    <p:sldLayoutId id="2147483677" r:id="rId3"/>
    <p:sldLayoutId id="2147483652" r:id="rId4"/>
    <p:sldLayoutId id="2147483650" r:id="rId5"/>
    <p:sldLayoutId id="2147483657" r:id="rId6"/>
    <p:sldLayoutId id="2147483658" r:id="rId7"/>
    <p:sldLayoutId id="2147483660" r:id="rId8"/>
    <p:sldLayoutId id="2147483661" r:id="rId9"/>
    <p:sldLayoutId id="2147483662" r:id="rId10"/>
    <p:sldLayoutId id="2147483663" r:id="rId11"/>
    <p:sldLayoutId id="2147483666" r:id="rId12"/>
    <p:sldLayoutId id="2147483651" r:id="rId13"/>
    <p:sldLayoutId id="2147483659" r:id="rId14"/>
    <p:sldLayoutId id="2147483668" r:id="rId15"/>
    <p:sldLayoutId id="2147483671" r:id="rId16"/>
    <p:sldLayoutId id="2147483672" r:id="rId17"/>
    <p:sldLayoutId id="2147483678" r:id="rId18"/>
    <p:sldLayoutId id="2147483675" r:id="rId19"/>
    <p:sldLayoutId id="2147483679" r:id="rId20"/>
  </p:sldLayoutIdLst>
  <p:hf hdr="0" ftr="0" dt="0"/>
  <p:txStyles>
    <p:titleStyle>
      <a:lvl1pPr algn="l" defTabSz="914400" rtl="0" eaLnBrk="1" fontAlgn="ctr" latinLnBrk="0" hangingPunct="1">
        <a:lnSpc>
          <a:spcPct val="100000"/>
        </a:lnSpc>
        <a:spcBef>
          <a:spcPct val="0"/>
        </a:spcBef>
        <a:buNone/>
        <a:defRPr sz="2500" kern="1200">
          <a:solidFill>
            <a:schemeClr val="accent1"/>
          </a:solidFill>
          <a:latin typeface="+mj-lt"/>
          <a:ea typeface="+mj-ea"/>
          <a:cs typeface="+mj-cs"/>
        </a:defRPr>
      </a:lvl1pPr>
    </p:titleStyle>
    <p:bodyStyle>
      <a:lvl1pPr marL="158400" indent="-158400" algn="l" defTabSz="914400" rtl="0" eaLnBrk="1" fontAlgn="ctr" latinLnBrk="0" hangingPunct="1">
        <a:lnSpc>
          <a:spcPct val="111000"/>
        </a:lnSpc>
        <a:spcBef>
          <a:spcPts val="0"/>
        </a:spcBef>
        <a:buSzPct val="120000"/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1pPr>
      <a:lvl2pPr marL="316800" indent="-157957" algn="l" defTabSz="914400" rtl="0" eaLnBrk="1" fontAlgn="ctr" latinLnBrk="0" hangingPunct="1">
        <a:lnSpc>
          <a:spcPct val="111000"/>
        </a:lnSpc>
        <a:spcBef>
          <a:spcPts val="0"/>
        </a:spcBef>
        <a:buFont typeface="Inter" panose="02000503000000020004" pitchFamily="2" charset="0"/>
        <a:buChar char="-"/>
        <a:defRPr sz="1500" kern="1200">
          <a:solidFill>
            <a:schemeClr val="tx1"/>
          </a:solidFill>
          <a:latin typeface="+mn-lt"/>
          <a:ea typeface="+mn-ea"/>
          <a:cs typeface="+mn-cs"/>
        </a:defRPr>
      </a:lvl2pPr>
      <a:lvl3pPr marL="475200" indent="-158400" algn="l" defTabSz="914400" rtl="0" eaLnBrk="1" fontAlgn="ctr" latinLnBrk="0" hangingPunct="1">
        <a:lnSpc>
          <a:spcPct val="111000"/>
        </a:lnSpc>
        <a:spcBef>
          <a:spcPts val="0"/>
        </a:spcBef>
        <a:buSzPct val="80000"/>
        <a:buFont typeface="Courier New" panose="02070309020205020404" pitchFamily="49" charset="0"/>
        <a:buChar char="o"/>
        <a:defRPr sz="1500" kern="1200">
          <a:solidFill>
            <a:schemeClr val="tx1"/>
          </a:solidFill>
          <a:latin typeface="+mn-lt"/>
          <a:ea typeface="+mn-ea"/>
          <a:cs typeface="+mn-cs"/>
        </a:defRPr>
      </a:lvl3pPr>
      <a:lvl4pPr marL="0" indent="0" algn="l" defTabSz="914400" rtl="0" eaLnBrk="1" fontAlgn="ctr" latinLnBrk="0" hangingPunct="1">
        <a:lnSpc>
          <a:spcPct val="111000"/>
        </a:lnSpc>
        <a:spcBef>
          <a:spcPts val="1000"/>
        </a:spcBef>
        <a:spcAft>
          <a:spcPts val="900"/>
        </a:spcAft>
        <a:buFont typeface="Arial" panose="020B0604020202020204" pitchFamily="34" charset="0"/>
        <a:buNone/>
        <a:defRPr sz="1750" kern="1200">
          <a:solidFill>
            <a:schemeClr val="accent1"/>
          </a:solidFill>
          <a:latin typeface="Inter Medium" panose="02000503000000020004" pitchFamily="2" charset="0"/>
          <a:ea typeface="Inter Medium" panose="02000503000000020004" pitchFamily="2" charset="0"/>
          <a:cs typeface="+mn-cs"/>
        </a:defRPr>
      </a:lvl4pPr>
      <a:lvl5pPr marL="0" indent="0" algn="l" defTabSz="914400" rtl="0" eaLnBrk="1" fontAlgn="ctr" latinLnBrk="0" hangingPunct="1">
        <a:lnSpc>
          <a:spcPct val="111000"/>
        </a:lnSpc>
        <a:spcBef>
          <a:spcPts val="0"/>
        </a:spcBef>
        <a:buFont typeface="Arial" panose="020B0604020202020204" pitchFamily="34" charset="0"/>
        <a:buNone/>
        <a:defRPr sz="9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fontAlgn="ctr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fontAlgn="ctr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fontAlgn="ctr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fontAlgn="ctr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nb-NO"/>
      </a:defPPr>
      <a:lvl1pPr marL="0" algn="l" defTabSz="914400" rtl="0" eaLnBrk="1" fontAlgn="ctr" latinLnBrk="0" hangingPunct="1">
        <a:defRPr sz="12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fontAlgn="ctr" latinLnBrk="0" hangingPunct="1">
        <a:defRPr sz="12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fontAlgn="ctr" latinLnBrk="0" hangingPunct="1">
        <a:defRPr sz="12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fontAlgn="ctr" latinLnBrk="0" hangingPunct="1">
        <a:defRPr sz="12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fontAlgn="ctr" latinLnBrk="0" hangingPunct="1">
        <a:defRPr sz="12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fontAlgn="ctr" latinLnBrk="0" hangingPunct="1">
        <a:defRPr sz="12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fontAlgn="ctr" latinLnBrk="0" hangingPunct="1">
        <a:defRPr sz="12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fontAlgn="ctr" latinLnBrk="0" hangingPunct="1">
        <a:defRPr sz="12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fontAlgn="ctr" latinLnBrk="0" hangingPunct="1">
        <a:defRPr sz="12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orient="horz" pos="512" userDrawn="1">
          <p15:clr>
            <a:srgbClr val="F26B43"/>
          </p15:clr>
        </p15:guide>
        <p15:guide id="2" pos="3840" userDrawn="1">
          <p15:clr>
            <a:srgbClr val="F26B43"/>
          </p15:clr>
        </p15:guide>
        <p15:guide id="3" pos="320" userDrawn="1">
          <p15:clr>
            <a:srgbClr val="9FCC3B"/>
          </p15:clr>
        </p15:guide>
        <p15:guide id="4" pos="649" userDrawn="1">
          <p15:clr>
            <a:srgbClr val="F26B43"/>
          </p15:clr>
        </p15:guide>
        <p15:guide id="5" pos="2244" userDrawn="1">
          <p15:clr>
            <a:srgbClr val="F26B43"/>
          </p15:clr>
        </p15:guide>
        <p15:guide id="6" pos="3597" userDrawn="1">
          <p15:clr>
            <a:srgbClr val="F26B43"/>
          </p15:clr>
        </p15:guide>
        <p15:guide id="7" pos="4083" userDrawn="1">
          <p15:clr>
            <a:srgbClr val="F26B43"/>
          </p15:clr>
        </p15:guide>
        <p15:guide id="8" pos="7045" userDrawn="1">
          <p15:clr>
            <a:srgbClr val="F26B43"/>
          </p15:clr>
        </p15:guide>
        <p15:guide id="9" orient="horz" pos="2153" userDrawn="1">
          <p15:clr>
            <a:srgbClr val="F26B43"/>
          </p15:clr>
        </p15:guide>
        <p15:guide id="10" orient="horz" pos="923" userDrawn="1">
          <p15:clr>
            <a:srgbClr val="F26B43"/>
          </p15:clr>
        </p15:guide>
        <p15:guide id="11" orient="horz" pos="1333" userDrawn="1">
          <p15:clr>
            <a:srgbClr val="F26B43"/>
          </p15:clr>
        </p15:guide>
        <p15:guide id="12" orient="horz" pos="1743" userDrawn="1">
          <p15:clr>
            <a:srgbClr val="F26B43"/>
          </p15:clr>
        </p15:guide>
        <p15:guide id="13" orient="horz" pos="2570" userDrawn="1">
          <p15:clr>
            <a:srgbClr val="F26B43"/>
          </p15:clr>
        </p15:guide>
        <p15:guide id="14" orient="horz" pos="2980" userDrawn="1">
          <p15:clr>
            <a:srgbClr val="F26B43"/>
          </p15:clr>
        </p15:guide>
        <p15:guide id="15" orient="horz" pos="3390" userDrawn="1">
          <p15:clr>
            <a:srgbClr val="F26B43"/>
          </p15:clr>
        </p15:guide>
        <p15:guide id="16" orient="horz" pos="3806" userDrawn="1">
          <p15:clr>
            <a:srgbClr val="F26B43"/>
          </p15:clr>
        </p15:guide>
        <p15:guide id="17" orient="horz" pos="4080" userDrawn="1">
          <p15:clr>
            <a:srgbClr val="9FCC3B"/>
          </p15:clr>
        </p15:guide>
        <p15:guide id="18" orient="horz" pos="240" userDrawn="1">
          <p15:clr>
            <a:srgbClr val="9FCC3B"/>
          </p15:clr>
        </p15:guide>
        <p15:guide id="19" pos="7360" userDrawn="1">
          <p15:clr>
            <a:srgbClr val="9FCC3B"/>
          </p15:clr>
        </p15:guide>
        <p15:guide id="20" pos="5450" userDrawn="1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5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5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5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5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5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5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hyperlink" Target="https://novari-iks.atlassian.net/wiki/spaces/informasjonsmodellen/pages/2029584404/Adaptere+p+v.4" TargetMode="External"/><Relationship Id="rId2" Type="http://schemas.openxmlformats.org/officeDocument/2006/relationships/hyperlink" Target="https://novari.no/prosjekter/informasjonsmodell-versjon-4-0" TargetMode="External"/><Relationship Id="rId1" Type="http://schemas.openxmlformats.org/officeDocument/2006/relationships/slideLayout" Target="../slideLayouts/slideLayout5.xml"/><Relationship Id="rId4" Type="http://schemas.openxmlformats.org/officeDocument/2006/relationships/hyperlink" Target="https://novari-iks.atlassian.net/wiki/spaces/informasjonsmodellen/pages/1787396100/Utdanningssressurser+over+i+Beta" TargetMode="Externa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tel 5">
            <a:extLst>
              <a:ext uri="{FF2B5EF4-FFF2-40B4-BE49-F238E27FC236}">
                <a16:creationId xmlns:a16="http://schemas.microsoft.com/office/drawing/2014/main" id="{F6E98DDF-52CB-395C-FA18-030EEA07B6EF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029493" y="2120633"/>
            <a:ext cx="8804619" cy="1846659"/>
          </a:xfrm>
        </p:spPr>
        <p:txBody>
          <a:bodyPr/>
          <a:lstStyle/>
          <a:p>
            <a:r>
              <a:rPr lang="nb-NO" sz="4000" dirty="0"/>
              <a:t>Statusmøte </a:t>
            </a:r>
            <a:br>
              <a:rPr lang="nb-NO" sz="4000" dirty="0"/>
            </a:br>
            <a:r>
              <a:rPr lang="nb-NO" sz="4000" dirty="0"/>
              <a:t>Informasjonsmodell v.4. </a:t>
            </a:r>
          </a:p>
        </p:txBody>
      </p:sp>
      <p:sp>
        <p:nvSpPr>
          <p:cNvPr id="7" name="Undertittel 6">
            <a:extLst>
              <a:ext uri="{FF2B5EF4-FFF2-40B4-BE49-F238E27FC236}">
                <a16:creationId xmlns:a16="http://schemas.microsoft.com/office/drawing/2014/main" id="{4A46942D-7CC9-445F-1DAE-8529D705DC4B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018984" y="824705"/>
            <a:ext cx="4684714" cy="384721"/>
          </a:xfrm>
        </p:spPr>
        <p:txBody>
          <a:bodyPr/>
          <a:lstStyle/>
          <a:p>
            <a:r>
              <a:rPr lang="nb-NO" dirty="0"/>
              <a:t>10.02.26/Teams</a:t>
            </a:r>
          </a:p>
        </p:txBody>
      </p:sp>
      <p:sp>
        <p:nvSpPr>
          <p:cNvPr id="8" name="Plassholder for lysbildenummer 7">
            <a:extLst>
              <a:ext uri="{FF2B5EF4-FFF2-40B4-BE49-F238E27FC236}">
                <a16:creationId xmlns:a16="http://schemas.microsoft.com/office/drawing/2014/main" id="{E096D3B8-A2D2-D945-F276-AF1F38E5F03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E2ACD00-28B2-4D17-A930-2C9F8441C7CA}" type="slidenum">
              <a:rPr lang="nb-NO" smtClean="0"/>
              <a:pPr/>
              <a:t>1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139760694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3FFC7C91-5A41-1CF3-8286-5D6B623C3CDF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029494" y="1976629"/>
            <a:ext cx="4507706" cy="2895250"/>
          </a:xfrm>
        </p:spPr>
        <p:txBody>
          <a:bodyPr/>
          <a:lstStyle/>
          <a:p>
            <a:br>
              <a:rPr lang="nb-NO" sz="2800" dirty="0"/>
            </a:br>
            <a:r>
              <a:rPr lang="nb-NO" sz="2400" dirty="0"/>
              <a:t>1. </a:t>
            </a:r>
            <a:r>
              <a:rPr lang="nb-NO" sz="2400" dirty="0">
                <a:latin typeface="Brockmann"/>
              </a:rPr>
              <a:t>Status fra </a:t>
            </a:r>
            <a:r>
              <a:rPr lang="nb-NO" sz="2400" dirty="0" err="1">
                <a:latin typeface="Brockmann"/>
              </a:rPr>
              <a:t>Novari</a:t>
            </a:r>
            <a:br>
              <a:rPr lang="nb-NO" sz="2400" dirty="0">
                <a:latin typeface="Brockmann"/>
              </a:rPr>
            </a:br>
            <a:r>
              <a:rPr lang="nb-NO" sz="2400" dirty="0">
                <a:latin typeface="Brockmann"/>
              </a:rPr>
              <a:t>- </a:t>
            </a:r>
            <a:r>
              <a:rPr lang="nb-NO" sz="2200" dirty="0">
                <a:latin typeface="Brockmann"/>
              </a:rPr>
              <a:t>v.4 i Beta</a:t>
            </a:r>
            <a:br>
              <a:rPr lang="nb-NO" sz="2200" dirty="0">
                <a:latin typeface="Brockmann"/>
              </a:rPr>
            </a:br>
            <a:r>
              <a:rPr lang="nb-NO" sz="2200" dirty="0">
                <a:latin typeface="Brockmann"/>
              </a:rPr>
              <a:t>- </a:t>
            </a:r>
            <a:r>
              <a:rPr lang="nb-NO" sz="2200" dirty="0" err="1">
                <a:latin typeface="Brockmann"/>
              </a:rPr>
              <a:t>Core</a:t>
            </a:r>
            <a:r>
              <a:rPr lang="nb-NO" sz="2200" dirty="0">
                <a:latin typeface="Brockmann"/>
              </a:rPr>
              <a:t> 2 InSchool</a:t>
            </a:r>
            <a:br>
              <a:rPr lang="nb-NO" sz="2400" dirty="0">
                <a:latin typeface="Brockmann"/>
              </a:rPr>
            </a:br>
            <a:br>
              <a:rPr lang="nb-NO" sz="2400" dirty="0"/>
            </a:br>
            <a:r>
              <a:rPr lang="nb-NO" sz="2400" dirty="0"/>
              <a:t>2.</a:t>
            </a:r>
            <a:r>
              <a:rPr lang="nb-NO" sz="2400" dirty="0">
                <a:latin typeface="Brockmann"/>
              </a:rPr>
              <a:t>Status fra fylkene</a:t>
            </a:r>
            <a:br>
              <a:rPr lang="nb-NO" sz="2400" dirty="0">
                <a:latin typeface="Brockmann"/>
              </a:rPr>
            </a:br>
            <a:r>
              <a:rPr lang="nb-NO" sz="2400" dirty="0">
                <a:latin typeface="Brockmann"/>
              </a:rPr>
              <a:t>4. Eventuelt</a:t>
            </a:r>
            <a:br>
              <a:rPr lang="nb-NO" sz="2800" dirty="0"/>
            </a:br>
            <a:endParaRPr lang="nb-NO" sz="2800" dirty="0"/>
          </a:p>
        </p:txBody>
      </p:sp>
      <p:sp>
        <p:nvSpPr>
          <p:cNvPr id="3" name="Undertittel 2">
            <a:extLst>
              <a:ext uri="{FF2B5EF4-FFF2-40B4-BE49-F238E27FC236}">
                <a16:creationId xmlns:a16="http://schemas.microsoft.com/office/drawing/2014/main" id="{3C987CC8-815A-044A-CA63-D8BBE41B11FE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nb-NO" sz="3200" dirty="0"/>
              <a:t>Agenda</a:t>
            </a:r>
          </a:p>
        </p:txBody>
      </p:sp>
      <p:sp>
        <p:nvSpPr>
          <p:cNvPr id="4" name="Plassholder for lysbildenummer 3">
            <a:extLst>
              <a:ext uri="{FF2B5EF4-FFF2-40B4-BE49-F238E27FC236}">
                <a16:creationId xmlns:a16="http://schemas.microsoft.com/office/drawing/2014/main" id="{177A98D9-F5A9-3209-A051-AAA3415BE67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E2ACD00-28B2-4D17-A930-2C9F8441C7CA}" type="slidenum">
              <a:rPr lang="nb-NO" smtClean="0"/>
              <a:pPr/>
              <a:t>2</a:t>
            </a:fld>
            <a:endParaRPr lang="nb-NO"/>
          </a:p>
        </p:txBody>
      </p:sp>
      <p:pic>
        <p:nvPicPr>
          <p:cNvPr id="7" name="Plassholder for bilde 6" descr="Et bilde som inneholder tekst, kart&#10;&#10;KI-generert innhold kan være feil.">
            <a:extLst>
              <a:ext uri="{FF2B5EF4-FFF2-40B4-BE49-F238E27FC236}">
                <a16:creationId xmlns:a16="http://schemas.microsoft.com/office/drawing/2014/main" id="{73224A6B-C5DD-06DF-508A-72A9E40A0641}"/>
              </a:ext>
            </a:extLst>
          </p:cNvPr>
          <p:cNvPicPr>
            <a:picLocks noGrp="1" noChangeAspect="1"/>
          </p:cNvPicPr>
          <p:nvPr>
            <p:ph type="pic" sz="quarter" idx="14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2261" r="12261"/>
          <a:stretch>
            <a:fillRect/>
          </a:stretch>
        </p:blipFill>
        <p:spPr/>
      </p:pic>
    </p:spTree>
    <p:extLst>
      <p:ext uri="{BB962C8B-B14F-4D97-AF65-F5344CB8AC3E}">
        <p14:creationId xmlns:p14="http://schemas.microsoft.com/office/powerpoint/2010/main" val="31419308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A92D46D-DA7E-FF70-EF84-9CBB271C25F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tekst 1">
            <a:extLst>
              <a:ext uri="{FF2B5EF4-FFF2-40B4-BE49-F238E27FC236}">
                <a16:creationId xmlns:a16="http://schemas.microsoft.com/office/drawing/2014/main" id="{9374A383-09C8-929C-743B-A68AAEEC68B1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1033728" y="628603"/>
            <a:ext cx="1857881" cy="245373"/>
          </a:xfrm>
        </p:spPr>
        <p:txBody>
          <a:bodyPr/>
          <a:lstStyle/>
          <a:p>
            <a:r>
              <a:rPr lang="nb-NO" dirty="0"/>
              <a:t>Hva skjer 20 januar?</a:t>
            </a:r>
          </a:p>
        </p:txBody>
      </p:sp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8C486283-BDC1-38E0-7543-CE1234D7D6E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008063" y="2271324"/>
            <a:ext cx="3952409" cy="4620653"/>
          </a:xfrm>
        </p:spPr>
        <p:txBody>
          <a:bodyPr/>
          <a:lstStyle/>
          <a:p>
            <a:pPr marL="158843" lvl="1" indent="0">
              <a:buNone/>
            </a:pPr>
            <a:r>
              <a:rPr lang="nb-NO" sz="1900" u="sng" dirty="0"/>
              <a:t>Dette inkluderer: </a:t>
            </a:r>
          </a:p>
          <a:p>
            <a:pPr lvl="1">
              <a:buFont typeface="Arial" panose="020B0604020202020204" pitchFamily="34" charset="0"/>
              <a:buChar char="•"/>
            </a:pPr>
            <a:r>
              <a:rPr lang="nb-NO" sz="1900" dirty="0"/>
              <a:t>(FINT Informasjonsmodell)</a:t>
            </a:r>
          </a:p>
          <a:p>
            <a:pPr lvl="1">
              <a:buFont typeface="Arial" panose="020B0604020202020204" pitchFamily="34" charset="0"/>
              <a:buChar char="•"/>
            </a:pPr>
            <a:r>
              <a:rPr lang="nb-NO" sz="1900" dirty="0" err="1"/>
              <a:t>Core</a:t>
            </a:r>
            <a:r>
              <a:rPr lang="nb-NO" sz="1900" dirty="0"/>
              <a:t> 1</a:t>
            </a:r>
          </a:p>
          <a:p>
            <a:pPr lvl="1">
              <a:buFont typeface="Arial" panose="020B0604020202020204" pitchFamily="34" charset="0"/>
              <a:buChar char="•"/>
            </a:pPr>
            <a:r>
              <a:rPr lang="nb-NO" sz="1900" dirty="0"/>
              <a:t>Core2 </a:t>
            </a:r>
          </a:p>
          <a:p>
            <a:pPr lvl="1">
              <a:buFont typeface="Arial" panose="020B0604020202020204" pitchFamily="34" charset="0"/>
              <a:buChar char="•"/>
            </a:pPr>
            <a:r>
              <a:rPr lang="nb-NO" sz="1900" dirty="0" err="1"/>
              <a:t>GraphQL</a:t>
            </a:r>
            <a:r>
              <a:rPr lang="nb-NO" sz="1900" dirty="0"/>
              <a:t> </a:t>
            </a:r>
          </a:p>
          <a:p>
            <a:pPr lvl="1">
              <a:buFont typeface="Arial" panose="020B0604020202020204" pitchFamily="34" charset="0"/>
              <a:buChar char="•"/>
            </a:pPr>
            <a:r>
              <a:rPr lang="nb-NO" sz="1900" dirty="0" err="1"/>
              <a:t>JSONSchema</a:t>
            </a:r>
            <a:endParaRPr lang="nb-NO" sz="1900" dirty="0"/>
          </a:p>
          <a:p>
            <a:pPr lvl="1">
              <a:buFont typeface="Arial" panose="020B0604020202020204" pitchFamily="34" charset="0"/>
              <a:buChar char="•"/>
            </a:pPr>
            <a:r>
              <a:rPr lang="nb-NO" sz="1900" dirty="0" err="1"/>
              <a:t>OneRoster</a:t>
            </a:r>
            <a:r>
              <a:rPr lang="nb-NO" sz="1900" dirty="0"/>
              <a:t>  </a:t>
            </a:r>
            <a:br>
              <a:rPr lang="nb-NO" sz="1900" dirty="0"/>
            </a:br>
            <a:endParaRPr lang="nb-NO" sz="1900" dirty="0"/>
          </a:p>
          <a:p>
            <a:pPr marL="158843" lvl="1" indent="0">
              <a:buNone/>
            </a:pPr>
            <a:endParaRPr lang="nb-NO" sz="1700" dirty="0"/>
          </a:p>
          <a:p>
            <a:pPr marL="158843" lvl="1" indent="0">
              <a:buNone/>
            </a:pPr>
            <a:endParaRPr lang="nb-NO" sz="1800" dirty="0"/>
          </a:p>
          <a:p>
            <a:pPr marL="158843" lvl="1" indent="0">
              <a:buNone/>
            </a:pPr>
            <a:endParaRPr lang="nb-NO" dirty="0"/>
          </a:p>
          <a:p>
            <a:endParaRPr lang="nb-NO" dirty="0"/>
          </a:p>
        </p:txBody>
      </p:sp>
      <p:sp>
        <p:nvSpPr>
          <p:cNvPr id="4" name="Plassholder for lysbildenummer 3">
            <a:extLst>
              <a:ext uri="{FF2B5EF4-FFF2-40B4-BE49-F238E27FC236}">
                <a16:creationId xmlns:a16="http://schemas.microsoft.com/office/drawing/2014/main" id="{30637CC3-0DBD-3519-B820-DDF613969C4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E2ACD00-28B2-4D17-A930-2C9F8441C7CA}" type="slidenum">
              <a:rPr lang="nb-NO" smtClean="0"/>
              <a:t>3</a:t>
            </a:fld>
            <a:endParaRPr lang="nb-NO"/>
          </a:p>
        </p:txBody>
      </p:sp>
      <p:sp>
        <p:nvSpPr>
          <p:cNvPr id="5" name="Tittel 4">
            <a:extLst>
              <a:ext uri="{FF2B5EF4-FFF2-40B4-BE49-F238E27FC236}">
                <a16:creationId xmlns:a16="http://schemas.microsoft.com/office/drawing/2014/main" id="{995D029E-CDAA-94CA-24DB-EBFB0576C62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29494" y="1170940"/>
            <a:ext cx="10154444" cy="769442"/>
          </a:xfrm>
        </p:spPr>
        <p:txBody>
          <a:bodyPr/>
          <a:lstStyle/>
          <a:p>
            <a:r>
              <a:rPr lang="nb-NO" sz="2800" dirty="0">
                <a:solidFill>
                  <a:schemeClr val="tx2"/>
                </a:solidFill>
              </a:rPr>
              <a:t>FINT Felleskomponent kjører nå på v.4 i Beta</a:t>
            </a:r>
            <a:br>
              <a:rPr lang="nb-NO" dirty="0"/>
            </a:br>
            <a:endParaRPr lang="nb-NO" dirty="0"/>
          </a:p>
        </p:txBody>
      </p:sp>
      <p:sp>
        <p:nvSpPr>
          <p:cNvPr id="9" name="TekstSylinder 8">
            <a:extLst>
              <a:ext uri="{FF2B5EF4-FFF2-40B4-BE49-F238E27FC236}">
                <a16:creationId xmlns:a16="http://schemas.microsoft.com/office/drawing/2014/main" id="{F5C3D35B-6723-9E91-C102-81479340149D}"/>
              </a:ext>
            </a:extLst>
          </p:cNvPr>
          <p:cNvSpPr txBox="1"/>
          <p:nvPr/>
        </p:nvSpPr>
        <p:spPr>
          <a:xfrm>
            <a:off x="6277303" y="2303945"/>
            <a:ext cx="4790090" cy="2364365"/>
          </a:xfrm>
          <a:prstGeom prst="rect">
            <a:avLst/>
          </a:prstGeom>
          <a:noFill/>
          <a:ln w="6350">
            <a:noFill/>
          </a:ln>
          <a:effectLst/>
        </p:spPr>
        <p:style>
          <a:lnRef idx="0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marL="158843" lvl="1">
              <a:lnSpc>
                <a:spcPct val="111000"/>
              </a:lnSpc>
            </a:pPr>
            <a:r>
              <a:rPr lang="nb-NO" sz="1900" u="sng" dirty="0">
                <a:solidFill>
                  <a:schemeClr val="tx1"/>
                </a:solidFill>
              </a:rPr>
              <a:t>Andre tjenester:  </a:t>
            </a:r>
          </a:p>
          <a:p>
            <a:pPr marL="316800" lvl="1" indent="-157957">
              <a:lnSpc>
                <a:spcPct val="111000"/>
              </a:lnSpc>
              <a:buFont typeface="Arial" panose="020B0604020202020204" pitchFamily="34" charset="0"/>
              <a:buChar char="•"/>
            </a:pPr>
            <a:r>
              <a:rPr lang="nb-NO" sz="1900" dirty="0">
                <a:solidFill>
                  <a:schemeClr val="tx1"/>
                </a:solidFill>
              </a:rPr>
              <a:t>Arkivadaptere</a:t>
            </a:r>
          </a:p>
          <a:p>
            <a:pPr marL="316800" lvl="1" indent="-157957">
              <a:lnSpc>
                <a:spcPct val="111000"/>
              </a:lnSpc>
              <a:buFont typeface="Arial" panose="020B0604020202020204" pitchFamily="34" charset="0"/>
              <a:buChar char="•"/>
            </a:pPr>
            <a:r>
              <a:rPr lang="nb-NO" sz="1900" dirty="0">
                <a:solidFill>
                  <a:schemeClr val="tx1"/>
                </a:solidFill>
              </a:rPr>
              <a:t>Drosjeløyve/Drosjesentral</a:t>
            </a:r>
          </a:p>
          <a:p>
            <a:pPr marL="316800" lvl="1" indent="-157957">
              <a:lnSpc>
                <a:spcPct val="111000"/>
              </a:lnSpc>
              <a:buFont typeface="Arial" panose="020B0604020202020204" pitchFamily="34" charset="0"/>
              <a:buChar char="•"/>
            </a:pPr>
            <a:r>
              <a:rPr lang="nb-NO" sz="1900" dirty="0">
                <a:solidFill>
                  <a:schemeClr val="tx1"/>
                </a:solidFill>
              </a:rPr>
              <a:t>FINT Personalmappe</a:t>
            </a:r>
          </a:p>
          <a:p>
            <a:pPr marL="316800" lvl="1" indent="-157957">
              <a:lnSpc>
                <a:spcPct val="111000"/>
              </a:lnSpc>
              <a:buFont typeface="Arial" panose="020B0604020202020204" pitchFamily="34" charset="0"/>
              <a:buChar char="•"/>
            </a:pPr>
            <a:r>
              <a:rPr lang="nb-NO" sz="1900" dirty="0">
                <a:solidFill>
                  <a:schemeClr val="tx1"/>
                </a:solidFill>
              </a:rPr>
              <a:t>Fint Kulturminnevern</a:t>
            </a:r>
          </a:p>
          <a:p>
            <a:pPr marL="316800" lvl="1" indent="-157957">
              <a:lnSpc>
                <a:spcPct val="111000"/>
              </a:lnSpc>
              <a:buFont typeface="Arial" panose="020B0604020202020204" pitchFamily="34" charset="0"/>
              <a:buChar char="•"/>
            </a:pPr>
            <a:r>
              <a:rPr lang="nb-NO" sz="1900" dirty="0">
                <a:solidFill>
                  <a:schemeClr val="tx1"/>
                </a:solidFill>
              </a:rPr>
              <a:t>FINT Flyt</a:t>
            </a:r>
          </a:p>
          <a:p>
            <a:pPr marL="158843" lvl="1">
              <a:lnSpc>
                <a:spcPct val="111000"/>
              </a:lnSpc>
            </a:pPr>
            <a:endParaRPr lang="nb-NO" sz="1900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67959681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tekst 1">
            <a:extLst>
              <a:ext uri="{FF2B5EF4-FFF2-40B4-BE49-F238E27FC236}">
                <a16:creationId xmlns:a16="http://schemas.microsoft.com/office/drawing/2014/main" id="{B4B37D9C-3448-21FA-8E29-E5616D10304C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1033728" y="628603"/>
            <a:ext cx="3173946" cy="245373"/>
          </a:xfrm>
        </p:spPr>
        <p:txBody>
          <a:bodyPr/>
          <a:lstStyle/>
          <a:p>
            <a:r>
              <a:rPr lang="nb-NO" dirty="0"/>
              <a:t>Tidlig testing og teknisk klargjøring</a:t>
            </a:r>
          </a:p>
        </p:txBody>
      </p:sp>
      <p:sp>
        <p:nvSpPr>
          <p:cNvPr id="4" name="Plassholder for lysbildenummer 3">
            <a:extLst>
              <a:ext uri="{FF2B5EF4-FFF2-40B4-BE49-F238E27FC236}">
                <a16:creationId xmlns:a16="http://schemas.microsoft.com/office/drawing/2014/main" id="{E1F99FBA-9482-4168-2A36-714B1D53E62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E2ACD00-28B2-4D17-A930-2C9F8441C7CA}" type="slidenum">
              <a:rPr lang="nb-NO" smtClean="0"/>
              <a:t>4</a:t>
            </a:fld>
            <a:endParaRPr lang="nb-NO"/>
          </a:p>
        </p:txBody>
      </p:sp>
      <p:sp>
        <p:nvSpPr>
          <p:cNvPr id="5" name="Tittel 4">
            <a:extLst>
              <a:ext uri="{FF2B5EF4-FFF2-40B4-BE49-F238E27FC236}">
                <a16:creationId xmlns:a16="http://schemas.microsoft.com/office/drawing/2014/main" id="{29304F83-84A0-6A05-E8F4-85E5B1FE1B5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29494" y="1226167"/>
            <a:ext cx="10154444" cy="769442"/>
          </a:xfrm>
        </p:spPr>
        <p:txBody>
          <a:bodyPr/>
          <a:lstStyle/>
          <a:p>
            <a:r>
              <a:rPr lang="nb-NO" dirty="0"/>
              <a:t>Hva kan testes nå (før full v4-test)</a:t>
            </a:r>
          </a:p>
        </p:txBody>
      </p:sp>
      <p:sp>
        <p:nvSpPr>
          <p:cNvPr id="8" name="Plassholder for innhold 7">
            <a:extLst>
              <a:ext uri="{FF2B5EF4-FFF2-40B4-BE49-F238E27FC236}">
                <a16:creationId xmlns:a16="http://schemas.microsoft.com/office/drawing/2014/main" id="{E9919A48-1200-F8E4-E43C-465E233DDAB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029494" y="2095238"/>
            <a:ext cx="8934313" cy="4134159"/>
          </a:xfrm>
        </p:spPr>
        <p:txBody>
          <a:bodyPr/>
          <a:lstStyle/>
          <a:p>
            <a:pPr marL="0" indent="0">
              <a:buNone/>
            </a:pPr>
            <a:r>
              <a:rPr lang="nb-NO" sz="1800" b="1" dirty="0"/>
              <a:t>HR / Administrasjon </a:t>
            </a:r>
            <a:br>
              <a:rPr lang="nb-NO" sz="1800" dirty="0"/>
            </a:br>
            <a:r>
              <a:rPr lang="nb-NO" sz="1800" dirty="0"/>
              <a:t>Forutsetter at følgende er gjort:</a:t>
            </a:r>
          </a:p>
          <a:p>
            <a:pPr lvl="1"/>
            <a:r>
              <a:rPr lang="nb-NO" sz="1800" dirty="0"/>
              <a:t>HR testmiljø er oppdatert</a:t>
            </a:r>
          </a:p>
          <a:p>
            <a:pPr lvl="1"/>
            <a:r>
              <a:rPr lang="nb-NO" sz="1800" dirty="0"/>
              <a:t>Aktivering av integrasjon</a:t>
            </a:r>
          </a:p>
          <a:p>
            <a:pPr lvl="1"/>
            <a:r>
              <a:rPr lang="nb-NO" sz="1800" dirty="0"/>
              <a:t>Bestill aktivering hos Visma support etter verifisert HR testmiljø</a:t>
            </a:r>
          </a:p>
          <a:p>
            <a:endParaRPr lang="nb-NO" sz="1800" b="1" dirty="0"/>
          </a:p>
          <a:p>
            <a:pPr marL="0" indent="0">
              <a:buNone/>
            </a:pPr>
            <a:r>
              <a:rPr lang="nb-NO" sz="1800" b="1" dirty="0"/>
              <a:t>Teknisk klargjøring til v4.0 (anbefalt</a:t>
            </a:r>
            <a:endParaRPr lang="nb-NO" sz="1800" dirty="0"/>
          </a:p>
          <a:p>
            <a:pPr marL="0" indent="0">
              <a:buNone/>
            </a:pPr>
            <a:r>
              <a:rPr lang="nb-NO" sz="1800" dirty="0"/>
              <a:t>Sett opp og start tjenester på v4.0 i testmiljø der det er mulig</a:t>
            </a:r>
          </a:p>
          <a:p>
            <a:pPr lvl="1"/>
            <a:r>
              <a:rPr lang="nb-NO" sz="1800" dirty="0"/>
              <a:t>Redusere arbeid når testperioden starter</a:t>
            </a:r>
          </a:p>
          <a:p>
            <a:pPr lvl="1"/>
            <a:r>
              <a:rPr lang="nb-NO" sz="1800" dirty="0"/>
              <a:t>Raskere oppstart av funksjonell testing</a:t>
            </a:r>
          </a:p>
          <a:p>
            <a:pPr marL="158843" lvl="1" indent="0">
              <a:buNone/>
            </a:pPr>
            <a:endParaRPr lang="nb-NO" dirty="0"/>
          </a:p>
          <a:p>
            <a:endParaRPr lang="nb-NO" dirty="0"/>
          </a:p>
        </p:txBody>
      </p:sp>
    </p:spTree>
    <p:extLst>
      <p:ext uri="{BB962C8B-B14F-4D97-AF65-F5344CB8AC3E}">
        <p14:creationId xmlns:p14="http://schemas.microsoft.com/office/powerpoint/2010/main" val="1980932485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EEABF13A-1AA5-F604-4919-284B3F85164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018779" y="1924598"/>
            <a:ext cx="5077221" cy="3960811"/>
          </a:xfrm>
        </p:spPr>
        <p:txBody>
          <a:bodyPr/>
          <a:lstStyle/>
          <a:p>
            <a:r>
              <a:rPr lang="nb-NO" sz="1700" dirty="0"/>
              <a:t>Omlegging av dataelementer til </a:t>
            </a:r>
            <a:r>
              <a:rPr lang="nb-NO" sz="1700" dirty="0" err="1"/>
              <a:t>core</a:t>
            </a:r>
            <a:r>
              <a:rPr lang="nb-NO" sz="1700" dirty="0"/>
              <a:t> 2,v4 i Beta</a:t>
            </a:r>
            <a:endParaRPr lang="nb-NO" sz="1700" dirty="0">
              <a:solidFill>
                <a:schemeClr val="accent3"/>
              </a:solidFill>
            </a:endParaRPr>
          </a:p>
          <a:p>
            <a:r>
              <a:rPr lang="nb-NO" sz="1700" dirty="0"/>
              <a:t>Kjører et forsterket team ut denne uken </a:t>
            </a:r>
          </a:p>
          <a:p>
            <a:r>
              <a:rPr lang="nb-NO" sz="1700" dirty="0"/>
              <a:t>Alle dataelementer er under omlegging  </a:t>
            </a:r>
          </a:p>
          <a:p>
            <a:pPr lvl="1"/>
            <a:r>
              <a:rPr lang="nb-NO" sz="1700" dirty="0"/>
              <a:t>antas ferdig tidlig neste uke</a:t>
            </a:r>
          </a:p>
          <a:p>
            <a:r>
              <a:rPr lang="nb-NO" sz="1700" dirty="0"/>
              <a:t>De betyr antatt testoppstart av utdanningsdomene er 18 februar</a:t>
            </a:r>
          </a:p>
          <a:p>
            <a:endParaRPr lang="nb-NO" sz="1700" dirty="0"/>
          </a:p>
          <a:p>
            <a:r>
              <a:rPr lang="nb-NO" sz="1700" dirty="0"/>
              <a:t>Før miljøet er helt klart til test:</a:t>
            </a:r>
          </a:p>
          <a:p>
            <a:pPr lvl="1"/>
            <a:r>
              <a:rPr lang="nb-NO" sz="1800" dirty="0"/>
              <a:t>Grunnet </a:t>
            </a:r>
            <a:r>
              <a:rPr lang="nb-NO" sz="1800" dirty="0" err="1"/>
              <a:t>retention</a:t>
            </a:r>
            <a:r>
              <a:rPr lang="nb-NO" sz="1800" dirty="0"/>
              <a:t>-logikk i core2, så fjernes data etter 7 data, derfor må det kjøres en oppfriskning av dataene</a:t>
            </a:r>
          </a:p>
          <a:p>
            <a:pPr lvl="1"/>
            <a:r>
              <a:rPr lang="nb-NO" sz="1800" dirty="0"/>
              <a:t>FINT og </a:t>
            </a:r>
            <a:r>
              <a:rPr lang="nb-NO" sz="1800" dirty="0" err="1"/>
              <a:t>Inschool</a:t>
            </a:r>
            <a:r>
              <a:rPr lang="nb-NO" sz="1800" dirty="0"/>
              <a:t> jobber sammen om å finne en løsning for dette i kommende </a:t>
            </a:r>
            <a:r>
              <a:rPr lang="nb-NO" sz="1800" dirty="0" err="1"/>
              <a:t>etestperiode</a:t>
            </a:r>
            <a:endParaRPr lang="nb-NO" sz="1700" dirty="0"/>
          </a:p>
        </p:txBody>
      </p:sp>
      <p:sp>
        <p:nvSpPr>
          <p:cNvPr id="4" name="Plassholder for lysbildenummer 3">
            <a:extLst>
              <a:ext uri="{FF2B5EF4-FFF2-40B4-BE49-F238E27FC236}">
                <a16:creationId xmlns:a16="http://schemas.microsoft.com/office/drawing/2014/main" id="{799217CA-88A4-B9D9-EB55-16BD2C20B80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E2ACD00-28B2-4D17-A930-2C9F8441C7CA}" type="slidenum">
              <a:rPr lang="nb-NO" smtClean="0"/>
              <a:t>5</a:t>
            </a:fld>
            <a:endParaRPr lang="nb-NO"/>
          </a:p>
        </p:txBody>
      </p:sp>
      <p:sp>
        <p:nvSpPr>
          <p:cNvPr id="5" name="Tittel 4">
            <a:extLst>
              <a:ext uri="{FF2B5EF4-FFF2-40B4-BE49-F238E27FC236}">
                <a16:creationId xmlns:a16="http://schemas.microsoft.com/office/drawing/2014/main" id="{06AB8788-025B-DC1F-7358-EDCD2E65663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18778" y="972591"/>
            <a:ext cx="10154444" cy="769442"/>
          </a:xfrm>
        </p:spPr>
        <p:txBody>
          <a:bodyPr/>
          <a:lstStyle/>
          <a:p>
            <a:r>
              <a:rPr lang="nb-NO" dirty="0"/>
              <a:t>Status fra InSchool</a:t>
            </a:r>
          </a:p>
        </p:txBody>
      </p:sp>
      <p:sp>
        <p:nvSpPr>
          <p:cNvPr id="8" name="Plassholder for innhold 2">
            <a:extLst>
              <a:ext uri="{FF2B5EF4-FFF2-40B4-BE49-F238E27FC236}">
                <a16:creationId xmlns:a16="http://schemas.microsoft.com/office/drawing/2014/main" id="{C10FDBFB-8305-6E8A-E8FF-9BE99808437A}"/>
              </a:ext>
            </a:extLst>
          </p:cNvPr>
          <p:cNvSpPr txBox="1">
            <a:spLocks/>
          </p:cNvSpPr>
          <p:nvPr/>
        </p:nvSpPr>
        <p:spPr>
          <a:xfrm>
            <a:off x="6421095" y="2064968"/>
            <a:ext cx="4993139" cy="3960811"/>
          </a:xfrm>
          <a:prstGeom prst="rect">
            <a:avLst/>
          </a:prstGeom>
        </p:spPr>
        <p:txBody>
          <a:bodyPr vert="horz" lIns="0" tIns="0" rIns="0" bIns="0" rtlCol="0" anchor="t" anchorCtr="0">
            <a:noAutofit/>
          </a:bodyPr>
          <a:lstStyle>
            <a:lvl1pPr marL="158400" indent="-158400" algn="l" defTabSz="914400" rtl="0" eaLnBrk="1" fontAlgn="ctr" latinLnBrk="0" hangingPunct="1">
              <a:lnSpc>
                <a:spcPct val="111000"/>
              </a:lnSpc>
              <a:spcBef>
                <a:spcPts val="0"/>
              </a:spcBef>
              <a:buSzPct val="120000"/>
              <a:buFont typeface="Arial" panose="020B0604020202020204" pitchFamily="34" charset="0"/>
              <a:buChar char="•"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16800" indent="-157957" algn="l" defTabSz="914400" rtl="0" eaLnBrk="1" fontAlgn="ctr" latinLnBrk="0" hangingPunct="1">
              <a:lnSpc>
                <a:spcPct val="111000"/>
              </a:lnSpc>
              <a:spcBef>
                <a:spcPts val="0"/>
              </a:spcBef>
              <a:buFont typeface="Inter" panose="02000503000000020004" pitchFamily="2" charset="0"/>
              <a:buChar char="-"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475200" indent="-158400" algn="l" defTabSz="914400" rtl="0" eaLnBrk="1" fontAlgn="ctr" latinLnBrk="0" hangingPunct="1">
              <a:lnSpc>
                <a:spcPct val="111000"/>
              </a:lnSpc>
              <a:spcBef>
                <a:spcPts val="0"/>
              </a:spcBef>
              <a:buSzPct val="80000"/>
              <a:buFont typeface="Courier New" panose="02070309020205020404" pitchFamily="49" charset="0"/>
              <a:buChar char="o"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0" indent="0" algn="l" defTabSz="914400" rtl="0" eaLnBrk="1" fontAlgn="ctr" latinLnBrk="0" hangingPunct="1">
              <a:lnSpc>
                <a:spcPct val="111000"/>
              </a:lnSpc>
              <a:spcBef>
                <a:spcPts val="1000"/>
              </a:spcBef>
              <a:spcAft>
                <a:spcPts val="900"/>
              </a:spcAft>
              <a:buFont typeface="Arial" panose="020B0604020202020204" pitchFamily="34" charset="0"/>
              <a:buNone/>
              <a:defRPr sz="1750" kern="1200">
                <a:solidFill>
                  <a:schemeClr val="accent1"/>
                </a:solidFill>
                <a:latin typeface="Inter Medium" panose="02000503000000020004" pitchFamily="2" charset="0"/>
                <a:ea typeface="Inter Medium" panose="02000503000000020004" pitchFamily="2" charset="0"/>
                <a:cs typeface="+mn-cs"/>
              </a:defRPr>
            </a:lvl4pPr>
            <a:lvl5pPr marL="0" indent="0" algn="l" defTabSz="914400" rtl="0" eaLnBrk="1" fontAlgn="ctr" latinLnBrk="0" hangingPunct="1">
              <a:lnSpc>
                <a:spcPct val="111000"/>
              </a:lnSpc>
              <a:spcBef>
                <a:spcPts val="0"/>
              </a:spcBef>
              <a:buFont typeface="Arial" panose="020B0604020202020204" pitchFamily="34" charset="0"/>
              <a:buNone/>
              <a:defRPr sz="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fontAlgn="ctr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fontAlgn="ctr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fontAlgn="ctr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fontAlgn="ctr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158843" lvl="1" indent="0">
              <a:buNone/>
            </a:pPr>
            <a:endParaRPr lang="nb-NO" sz="1800" dirty="0"/>
          </a:p>
          <a:p>
            <a:pPr lvl="1"/>
            <a:endParaRPr lang="nb-NO" sz="1800" dirty="0"/>
          </a:p>
          <a:p>
            <a:endParaRPr lang="nb-NO" sz="1800" dirty="0"/>
          </a:p>
        </p:txBody>
      </p:sp>
      <p:pic>
        <p:nvPicPr>
          <p:cNvPr id="6" name="Bilde 5" descr="Et bilde som inneholder tekst&#10;&#10;KI-generert innhold kan være feil.">
            <a:extLst>
              <a:ext uri="{FF2B5EF4-FFF2-40B4-BE49-F238E27FC236}">
                <a16:creationId xmlns:a16="http://schemas.microsoft.com/office/drawing/2014/main" id="{C86675E2-53D9-424A-571A-2A11DF8847C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860859" y="1924598"/>
            <a:ext cx="4469292" cy="35092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71253000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tekst 1">
            <a:extLst>
              <a:ext uri="{FF2B5EF4-FFF2-40B4-BE49-F238E27FC236}">
                <a16:creationId xmlns:a16="http://schemas.microsoft.com/office/drawing/2014/main" id="{AB1C540E-2BA8-8D51-F680-ADB59F3A686A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1033728" y="628603"/>
            <a:ext cx="3734997" cy="245373"/>
          </a:xfrm>
        </p:spPr>
        <p:txBody>
          <a:bodyPr/>
          <a:lstStyle/>
          <a:p>
            <a:r>
              <a:rPr lang="nb-NO" dirty="0"/>
              <a:t>Problemstilling til diskusjon og forankring</a:t>
            </a:r>
          </a:p>
        </p:txBody>
      </p:sp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1A630560-9E77-857E-F017-CCE5BCB5CB3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029494" y="2237347"/>
            <a:ext cx="10154444" cy="4111368"/>
          </a:xfrm>
        </p:spPr>
        <p:txBody>
          <a:bodyPr/>
          <a:lstStyle/>
          <a:p>
            <a:pPr marL="0" indent="0">
              <a:buNone/>
            </a:pPr>
            <a:r>
              <a:rPr lang="nb-NO" sz="1800" b="1" dirty="0" err="1"/>
              <a:t>Novari</a:t>
            </a:r>
            <a:r>
              <a:rPr lang="nb-NO" sz="1800" b="1" dirty="0"/>
              <a:t> ønsker å presentere et alternativt leveranseløp, i tillegg til det opprinnelige</a:t>
            </a:r>
          </a:p>
          <a:p>
            <a:pPr marL="0" indent="0">
              <a:buNone/>
            </a:pPr>
            <a:endParaRPr lang="nb-NO" sz="1800" b="1" dirty="0"/>
          </a:p>
          <a:p>
            <a:r>
              <a:rPr lang="nb-NO" sz="1800" dirty="0"/>
              <a:t>Bakgrunnen for dette  er knyttet til noe forsinket datamigrering fra InSchool til </a:t>
            </a:r>
            <a:r>
              <a:rPr lang="nb-NO" sz="1800" dirty="0" err="1"/>
              <a:t>Core</a:t>
            </a:r>
            <a:r>
              <a:rPr lang="nb-NO" sz="1800" dirty="0"/>
              <a:t> 2/v.4, som følge av at </a:t>
            </a:r>
            <a:r>
              <a:rPr lang="nb-NO" sz="1800" dirty="0" err="1"/>
              <a:t>Inschool</a:t>
            </a:r>
            <a:r>
              <a:rPr lang="nb-NO" sz="1800" dirty="0"/>
              <a:t> både legger om til v.4 og Core2 i parallell </a:t>
            </a:r>
          </a:p>
          <a:p>
            <a:endParaRPr lang="nb-NO" sz="1800" dirty="0"/>
          </a:p>
          <a:p>
            <a:r>
              <a:rPr lang="nb-NO" sz="1800" dirty="0"/>
              <a:t>Resultat: mangelfulle </a:t>
            </a:r>
            <a:r>
              <a:rPr lang="nb-NO" sz="1800" dirty="0" err="1"/>
              <a:t>testdata</a:t>
            </a:r>
            <a:r>
              <a:rPr lang="nb-NO" sz="1800" dirty="0"/>
              <a:t> har redusert planlagt testperiode</a:t>
            </a:r>
          </a:p>
          <a:p>
            <a:endParaRPr lang="nb-NO" sz="1800" dirty="0"/>
          </a:p>
          <a:p>
            <a:r>
              <a:rPr lang="nb-NO" sz="1800" dirty="0"/>
              <a:t>Konsekvens: ikke tilstrekkelig grunnlag for komplette ende-til-ende-tester fra 22 januar</a:t>
            </a:r>
          </a:p>
          <a:p>
            <a:endParaRPr lang="nb-NO" sz="1800" dirty="0"/>
          </a:p>
          <a:p>
            <a:r>
              <a:rPr lang="nb-NO" sz="1800" b="1" dirty="0"/>
              <a:t>Konklusjon:</a:t>
            </a:r>
            <a:r>
              <a:rPr lang="nb-NO" sz="1800" dirty="0"/>
              <a:t> opprinnelig testperiode er forkortet. </a:t>
            </a:r>
            <a:br>
              <a:rPr lang="nb-NO" sz="1800" dirty="0"/>
            </a:br>
            <a:r>
              <a:rPr lang="nb-NO" sz="1800" dirty="0"/>
              <a:t>Vi ønsker deres input på hvordan dette påvirker produksjonstidspunktet 10 mars. </a:t>
            </a:r>
            <a:br>
              <a:rPr lang="nb-NO" sz="1800" dirty="0"/>
            </a:br>
            <a:r>
              <a:rPr lang="nb-NO" sz="1800" dirty="0"/>
              <a:t>Kommer tilbake til dette. </a:t>
            </a:r>
          </a:p>
        </p:txBody>
      </p:sp>
      <p:sp>
        <p:nvSpPr>
          <p:cNvPr id="4" name="Plassholder for lysbildenummer 3">
            <a:extLst>
              <a:ext uri="{FF2B5EF4-FFF2-40B4-BE49-F238E27FC236}">
                <a16:creationId xmlns:a16="http://schemas.microsoft.com/office/drawing/2014/main" id="{5E0410FC-4462-2A67-EB16-82A05D1D2EE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E2ACD00-28B2-4D17-A930-2C9F8441C7CA}" type="slidenum">
              <a:rPr lang="nb-NO" smtClean="0"/>
              <a:t>6</a:t>
            </a:fld>
            <a:endParaRPr lang="nb-NO"/>
          </a:p>
        </p:txBody>
      </p:sp>
      <p:sp>
        <p:nvSpPr>
          <p:cNvPr id="5" name="Tittel 4">
            <a:extLst>
              <a:ext uri="{FF2B5EF4-FFF2-40B4-BE49-F238E27FC236}">
                <a16:creationId xmlns:a16="http://schemas.microsoft.com/office/drawing/2014/main" id="{F08A5919-13B6-7CDB-7516-3E092F65708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/>
              <a:t>Bakgrunn og situasjonsbeskrivelse</a:t>
            </a:r>
          </a:p>
        </p:txBody>
      </p:sp>
    </p:spTree>
    <p:extLst>
      <p:ext uri="{BB962C8B-B14F-4D97-AF65-F5344CB8AC3E}">
        <p14:creationId xmlns:p14="http://schemas.microsoft.com/office/powerpoint/2010/main" val="1572761697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tekst 1">
            <a:extLst>
              <a:ext uri="{FF2B5EF4-FFF2-40B4-BE49-F238E27FC236}">
                <a16:creationId xmlns:a16="http://schemas.microsoft.com/office/drawing/2014/main" id="{69325A12-FC18-D7ED-9233-961738C31A24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FD0AEFA8-9FE6-7450-D78E-831D4FE92B0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103067" y="2355905"/>
            <a:ext cx="10154444" cy="3294856"/>
          </a:xfrm>
        </p:spPr>
        <p:txBody>
          <a:bodyPr/>
          <a:lstStyle/>
          <a:p>
            <a:pPr marL="0" indent="0">
              <a:buNone/>
            </a:pPr>
            <a:r>
              <a:rPr lang="nb-NO" sz="1800" b="1" dirty="0"/>
              <a:t>Hva betyr dette i praksis?</a:t>
            </a:r>
            <a:endParaRPr lang="nb-NO" sz="1800" dirty="0"/>
          </a:p>
          <a:p>
            <a:r>
              <a:rPr lang="nb-NO" sz="1800" dirty="0"/>
              <a:t>Opprinnelig testperiode  (22.01 – 09.03) er reduser til 2,5 uker. </a:t>
            </a:r>
          </a:p>
          <a:p>
            <a:r>
              <a:rPr lang="nb-NO" sz="1800" dirty="0"/>
              <a:t>Redusert tid til test, feilretting og godkjenning av interne tjenester og tredjeparts tjenester</a:t>
            </a:r>
          </a:p>
          <a:p>
            <a:r>
              <a:rPr lang="nb-NO" sz="1800" dirty="0"/>
              <a:t>Noe økt risiko for feil i kritiske verdikjeder (bl.a. IDM)</a:t>
            </a:r>
          </a:p>
          <a:p>
            <a:r>
              <a:rPr lang="nb-NO" sz="1800" dirty="0"/>
              <a:t>Noe økt sannsynlighet for:</a:t>
            </a:r>
          </a:p>
          <a:p>
            <a:pPr lvl="1"/>
            <a:r>
              <a:rPr lang="nb-NO" sz="1800" dirty="0"/>
              <a:t>Nedetid og ustabilitet i produksjon</a:t>
            </a:r>
          </a:p>
          <a:p>
            <a:pPr lvl="1"/>
            <a:endParaRPr lang="nb-NO" sz="1800" dirty="0"/>
          </a:p>
          <a:p>
            <a:pPr lvl="1"/>
            <a:endParaRPr lang="nb-NO" sz="1800" dirty="0"/>
          </a:p>
          <a:p>
            <a:pPr marL="158843" lvl="1" indent="0">
              <a:buNone/>
            </a:pPr>
            <a:endParaRPr lang="nb-NO" sz="1800" dirty="0"/>
          </a:p>
          <a:p>
            <a:pPr marL="0" indent="0">
              <a:buNone/>
            </a:pPr>
            <a:endParaRPr lang="nb-NO" dirty="0"/>
          </a:p>
        </p:txBody>
      </p:sp>
      <p:sp>
        <p:nvSpPr>
          <p:cNvPr id="4" name="Plassholder for lysbildenummer 3">
            <a:extLst>
              <a:ext uri="{FF2B5EF4-FFF2-40B4-BE49-F238E27FC236}">
                <a16:creationId xmlns:a16="http://schemas.microsoft.com/office/drawing/2014/main" id="{30B7AC26-6536-AD7C-00E6-D2514AE05CA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E2ACD00-28B2-4D17-A930-2C9F8441C7CA}" type="slidenum">
              <a:rPr lang="nb-NO" smtClean="0"/>
              <a:t>7</a:t>
            </a:fld>
            <a:endParaRPr lang="nb-NO"/>
          </a:p>
        </p:txBody>
      </p:sp>
      <p:sp>
        <p:nvSpPr>
          <p:cNvPr id="5" name="Tittel 4">
            <a:extLst>
              <a:ext uri="{FF2B5EF4-FFF2-40B4-BE49-F238E27FC236}">
                <a16:creationId xmlns:a16="http://schemas.microsoft.com/office/drawing/2014/main" id="{13969010-C632-43C4-E705-7F2E1384303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/>
              <a:t>Mulig konsekvens</a:t>
            </a:r>
          </a:p>
        </p:txBody>
      </p:sp>
    </p:spTree>
    <p:extLst>
      <p:ext uri="{BB962C8B-B14F-4D97-AF65-F5344CB8AC3E}">
        <p14:creationId xmlns:p14="http://schemas.microsoft.com/office/powerpoint/2010/main" val="374011229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6" name="Plassholder for innhold 5">
            <a:extLst>
              <a:ext uri="{FF2B5EF4-FFF2-40B4-BE49-F238E27FC236}">
                <a16:creationId xmlns:a16="http://schemas.microsoft.com/office/drawing/2014/main" id="{05B5267E-A90F-A34A-7463-C180216C78DF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882871599"/>
              </p:ext>
            </p:extLst>
          </p:nvPr>
        </p:nvGraphicFramePr>
        <p:xfrm>
          <a:off x="1019175" y="2580523"/>
          <a:ext cx="10153650" cy="3415860"/>
        </p:xfrm>
        <a:graphic>
          <a:graphicData uri="http://schemas.openxmlformats.org/drawingml/2006/table">
            <a:tbl>
              <a:tblPr/>
              <a:tblGrid>
                <a:gridCol w="5076825">
                  <a:extLst>
                    <a:ext uri="{9D8B030D-6E8A-4147-A177-3AD203B41FA5}">
                      <a16:colId xmlns:a16="http://schemas.microsoft.com/office/drawing/2014/main" val="3418438424"/>
                    </a:ext>
                  </a:extLst>
                </a:gridCol>
                <a:gridCol w="5076825">
                  <a:extLst>
                    <a:ext uri="{9D8B030D-6E8A-4147-A177-3AD203B41FA5}">
                      <a16:colId xmlns:a16="http://schemas.microsoft.com/office/drawing/2014/main" val="2797354417"/>
                    </a:ext>
                  </a:extLst>
                </a:gridCol>
              </a:tblGrid>
              <a:tr h="853965"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nb-NO" sz="1800" b="1" dirty="0">
                          <a:solidFill>
                            <a:schemeClr val="accent1"/>
                          </a:solidFill>
                        </a:rPr>
                        <a:t>Alternativ</a:t>
                      </a: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nb-NO" sz="1800" b="1" dirty="0">
                          <a:solidFill>
                            <a:schemeClr val="accent1"/>
                          </a:solidFill>
                        </a:rPr>
                        <a:t>Vurdering</a:t>
                      </a: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07272836"/>
                  </a:ext>
                </a:extLst>
              </a:tr>
              <a:tr h="853965"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nb-NO" sz="1600" b="1" dirty="0"/>
                        <a:t>Produksjon 10.–14. mars</a:t>
                      </a:r>
                      <a:endParaRPr lang="nb-NO" sz="1600" dirty="0"/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l" defTabSz="914400" rtl="0" eaLnBrk="1" fontAlgn="ctr" latinLnBrk="0" hangingPunct="1">
                        <a:buNone/>
                      </a:pPr>
                      <a:r>
                        <a:rPr lang="nb-NO" sz="1600" b="1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Mulig å gjennomføre for de fylkene som er helt klare med v.4 test, men med noe mindre tid til feilretting og godkjenning. </a:t>
                      </a: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538124058"/>
                  </a:ext>
                </a:extLst>
              </a:tr>
              <a:tr h="853965"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nb-NO" sz="1600" b="1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Produksjon 14 – 17 april</a:t>
                      </a: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l" defTabSz="914400" rtl="0" eaLnBrk="1" fontAlgn="ctr" latinLnBrk="0" hangingPunct="1">
                        <a:buNone/>
                      </a:pPr>
                      <a:r>
                        <a:rPr lang="nb-NO" sz="1600" b="1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Alternativ dato som gir  forlenget testperiode på 6 uker som opprinnelig planlagt</a:t>
                      </a: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854084525"/>
                  </a:ext>
                </a:extLst>
              </a:tr>
              <a:tr h="853965"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nb-NO" sz="1600" b="1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Utsette til Q3 2026</a:t>
                      </a: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nb-NO" sz="1600" b="1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Ikke anbefalt – tap av </a:t>
                      </a:r>
                      <a:r>
                        <a:rPr lang="nb-NO" sz="1600" b="1" kern="1200" dirty="0" err="1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momentum</a:t>
                      </a:r>
                      <a:r>
                        <a:rPr lang="nb-NO" sz="1600" b="1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, høy kostnad</a:t>
                      </a: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774060"/>
                  </a:ext>
                </a:extLst>
              </a:tr>
            </a:tbl>
          </a:graphicData>
        </a:graphic>
      </p:graphicFrame>
      <p:sp>
        <p:nvSpPr>
          <p:cNvPr id="4" name="Plassholder for lysbildenummer 3">
            <a:extLst>
              <a:ext uri="{FF2B5EF4-FFF2-40B4-BE49-F238E27FC236}">
                <a16:creationId xmlns:a16="http://schemas.microsoft.com/office/drawing/2014/main" id="{382A8996-63CF-7E9B-9C18-1768A2549F3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E2ACD00-28B2-4D17-A930-2C9F8441C7CA}" type="slidenum">
              <a:rPr lang="nb-NO" smtClean="0"/>
              <a:t>8</a:t>
            </a:fld>
            <a:endParaRPr lang="nb-NO"/>
          </a:p>
        </p:txBody>
      </p:sp>
      <p:sp>
        <p:nvSpPr>
          <p:cNvPr id="5" name="Tittel 4">
            <a:extLst>
              <a:ext uri="{FF2B5EF4-FFF2-40B4-BE49-F238E27FC236}">
                <a16:creationId xmlns:a16="http://schemas.microsoft.com/office/drawing/2014/main" id="{DF62CFB3-D822-7759-4C1D-34516ED81D2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29493" y="799765"/>
            <a:ext cx="10154444" cy="1428427"/>
          </a:xfrm>
        </p:spPr>
        <p:txBody>
          <a:bodyPr/>
          <a:lstStyle/>
          <a:p>
            <a:r>
              <a:rPr lang="nb-NO" dirty="0"/>
              <a:t>Vurderte alternativer sammen med </a:t>
            </a:r>
            <a:r>
              <a:rPr lang="nb-NO" dirty="0" err="1"/>
              <a:t>Inschool</a:t>
            </a:r>
            <a:r>
              <a:rPr lang="nb-NO" dirty="0"/>
              <a:t>. </a:t>
            </a:r>
            <a:br>
              <a:rPr lang="nb-NO" dirty="0"/>
            </a:br>
            <a:br>
              <a:rPr lang="nb-NO" dirty="0"/>
            </a:br>
            <a:r>
              <a:rPr lang="nb-NO" sz="1800" dirty="0">
                <a:solidFill>
                  <a:schemeClr val="tx1"/>
                </a:solidFill>
              </a:rPr>
              <a:t>Vi utsetter </a:t>
            </a:r>
            <a:r>
              <a:rPr lang="nb-NO" sz="1800" i="1" dirty="0">
                <a:solidFill>
                  <a:schemeClr val="tx1"/>
                </a:solidFill>
              </a:rPr>
              <a:t>end </a:t>
            </a:r>
            <a:r>
              <a:rPr lang="nb-NO" sz="1800" i="1" dirty="0" err="1">
                <a:solidFill>
                  <a:schemeClr val="tx1"/>
                </a:solidFill>
              </a:rPr>
              <a:t>of</a:t>
            </a:r>
            <a:r>
              <a:rPr lang="nb-NO" sz="1800" i="1" dirty="0">
                <a:solidFill>
                  <a:schemeClr val="tx1"/>
                </a:solidFill>
              </a:rPr>
              <a:t> </a:t>
            </a:r>
            <a:r>
              <a:rPr lang="nb-NO" sz="1800" i="1" dirty="0" err="1">
                <a:solidFill>
                  <a:schemeClr val="tx1"/>
                </a:solidFill>
              </a:rPr>
              <a:t>life</a:t>
            </a:r>
            <a:r>
              <a:rPr lang="nb-NO" sz="1800" i="1" dirty="0">
                <a:solidFill>
                  <a:schemeClr val="tx1"/>
                </a:solidFill>
              </a:rPr>
              <a:t> </a:t>
            </a:r>
            <a:r>
              <a:rPr lang="nb-NO" sz="1800" dirty="0">
                <a:solidFill>
                  <a:schemeClr val="tx1"/>
                </a:solidFill>
              </a:rPr>
              <a:t>for core1 for </a:t>
            </a:r>
            <a:r>
              <a:rPr lang="nb-NO" sz="1800" dirty="0" err="1">
                <a:solidFill>
                  <a:schemeClr val="tx1"/>
                </a:solidFill>
              </a:rPr>
              <a:t>utdannningsdomene</a:t>
            </a:r>
            <a:r>
              <a:rPr lang="nb-NO" sz="1800" dirty="0">
                <a:solidFill>
                  <a:schemeClr val="tx1"/>
                </a:solidFill>
              </a:rPr>
              <a:t> slik at vi kan kjøre begge plattformer i parallell, noe som gir oss mer fleksibilitet i omleggingen.</a:t>
            </a:r>
          </a:p>
        </p:txBody>
      </p:sp>
    </p:spTree>
    <p:extLst>
      <p:ext uri="{BB962C8B-B14F-4D97-AF65-F5344CB8AC3E}">
        <p14:creationId xmlns:p14="http://schemas.microsoft.com/office/powerpoint/2010/main" val="618107952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76248951-D921-8637-466A-44B29CD70FA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029493" y="1695845"/>
            <a:ext cx="10154444" cy="4547300"/>
          </a:xfrm>
        </p:spPr>
        <p:txBody>
          <a:bodyPr/>
          <a:lstStyle/>
          <a:p>
            <a:r>
              <a:rPr lang="nb-NO" sz="1700" b="1" dirty="0"/>
              <a:t>Produksjon 10 mars</a:t>
            </a:r>
            <a:endParaRPr lang="nb-NO" sz="1700" dirty="0"/>
          </a:p>
          <a:p>
            <a:pPr lvl="1"/>
            <a:r>
              <a:rPr lang="nb-NO" sz="1700" dirty="0"/>
              <a:t>3 uker til test og godkjenning.  Fra 18.02 – 10.03.</a:t>
            </a:r>
          </a:p>
          <a:p>
            <a:pPr lvl="1"/>
            <a:r>
              <a:rPr lang="nb-NO" sz="1700" dirty="0"/>
              <a:t>Vil fungere hvis testing skjer intensivt uten for mye korrigering/feilretting</a:t>
            </a:r>
          </a:p>
          <a:p>
            <a:pPr lvl="1"/>
            <a:r>
              <a:rPr lang="nb-NO" sz="1700" dirty="0"/>
              <a:t>Forutsetter rask datamigrering til core2 og godkjente tester av kritiske verdikjeder</a:t>
            </a:r>
          </a:p>
          <a:p>
            <a:pPr lvl="1"/>
            <a:r>
              <a:rPr lang="nb-NO" sz="1700" dirty="0">
                <a:solidFill>
                  <a:schemeClr val="accent3"/>
                </a:solidFill>
              </a:rPr>
              <a:t>Vil være mulig for de som er helt klare med test, men her må vi gå opp mer detaljer </a:t>
            </a:r>
          </a:p>
          <a:p>
            <a:pPr lvl="1"/>
            <a:endParaRPr lang="nb-NO" sz="1700" dirty="0"/>
          </a:p>
          <a:p>
            <a:r>
              <a:rPr lang="nb-NO" sz="1700" b="1" dirty="0"/>
              <a:t>Utsette en måned, 14 - 17. april</a:t>
            </a:r>
          </a:p>
          <a:p>
            <a:pPr lvl="1"/>
            <a:r>
              <a:rPr lang="nb-NO" sz="1700" dirty="0"/>
              <a:t>7 uker til test og godkjenning. Fra 18.02 - 13.04 (minus påskeferie)</a:t>
            </a:r>
          </a:p>
          <a:p>
            <a:pPr lvl="1"/>
            <a:r>
              <a:rPr lang="nb-NO" sz="1700" dirty="0"/>
              <a:t>God tid til test, feilretting og godkjenning</a:t>
            </a:r>
          </a:p>
          <a:p>
            <a:pPr lvl="1"/>
            <a:r>
              <a:rPr lang="nb-NO" sz="1700" dirty="0"/>
              <a:t>Forutsetter at fylkene godkjenner ny dato</a:t>
            </a:r>
          </a:p>
          <a:p>
            <a:pPr lvl="1"/>
            <a:endParaRPr lang="nb-NO" sz="1700" dirty="0"/>
          </a:p>
          <a:p>
            <a:r>
              <a:rPr lang="nb-NO" sz="1700" b="1" dirty="0">
                <a:solidFill>
                  <a:schemeClr val="bg1">
                    <a:lumMod val="50000"/>
                  </a:schemeClr>
                </a:solidFill>
              </a:rPr>
              <a:t>Utsette 6 </a:t>
            </a:r>
            <a:r>
              <a:rPr lang="nb-NO" sz="1700" b="1" dirty="0" err="1">
                <a:solidFill>
                  <a:schemeClr val="bg1">
                    <a:lumMod val="50000"/>
                  </a:schemeClr>
                </a:solidFill>
              </a:rPr>
              <a:t>mnd</a:t>
            </a:r>
            <a:r>
              <a:rPr lang="nb-NO" sz="1700" b="1" dirty="0">
                <a:solidFill>
                  <a:schemeClr val="bg1">
                    <a:lumMod val="50000"/>
                  </a:schemeClr>
                </a:solidFill>
              </a:rPr>
              <a:t>, </a:t>
            </a:r>
            <a:r>
              <a:rPr lang="nb-NO" sz="1700" b="1" dirty="0" err="1">
                <a:solidFill>
                  <a:schemeClr val="bg1">
                    <a:lumMod val="50000"/>
                  </a:schemeClr>
                </a:solidFill>
              </a:rPr>
              <a:t>setptember</a:t>
            </a:r>
            <a:r>
              <a:rPr lang="nb-NO" sz="1700" b="1" dirty="0">
                <a:solidFill>
                  <a:schemeClr val="bg1">
                    <a:lumMod val="50000"/>
                  </a:schemeClr>
                </a:solidFill>
              </a:rPr>
              <a:t> 2026</a:t>
            </a:r>
          </a:p>
          <a:p>
            <a:pPr lvl="1"/>
            <a:r>
              <a:rPr lang="nb-NO" sz="1700" dirty="0">
                <a:solidFill>
                  <a:schemeClr val="bg1">
                    <a:lumMod val="50000"/>
                  </a:schemeClr>
                </a:solidFill>
              </a:rPr>
              <a:t>Konservativ tilnærming, ikke anbefalt p.t.</a:t>
            </a:r>
          </a:p>
          <a:p>
            <a:pPr lvl="1"/>
            <a:r>
              <a:rPr lang="nb-NO" sz="1700" dirty="0">
                <a:solidFill>
                  <a:schemeClr val="bg1">
                    <a:lumMod val="50000"/>
                  </a:schemeClr>
                </a:solidFill>
              </a:rPr>
              <a:t>Krever full </a:t>
            </a:r>
            <a:r>
              <a:rPr lang="nb-NO" sz="1700" dirty="0" err="1">
                <a:solidFill>
                  <a:schemeClr val="bg1">
                    <a:lumMod val="50000"/>
                  </a:schemeClr>
                </a:solidFill>
              </a:rPr>
              <a:t>tilbakerulling</a:t>
            </a:r>
            <a:r>
              <a:rPr lang="nb-NO" sz="1700" dirty="0">
                <a:solidFill>
                  <a:schemeClr val="bg1">
                    <a:lumMod val="50000"/>
                  </a:schemeClr>
                </a:solidFill>
              </a:rPr>
              <a:t> av testmiljø</a:t>
            </a:r>
          </a:p>
          <a:p>
            <a:pPr lvl="1"/>
            <a:r>
              <a:rPr lang="nb-NO" sz="1700" dirty="0">
                <a:solidFill>
                  <a:schemeClr val="bg1">
                    <a:lumMod val="50000"/>
                  </a:schemeClr>
                </a:solidFill>
              </a:rPr>
              <a:t>Ekstra kostnader</a:t>
            </a:r>
          </a:p>
          <a:p>
            <a:endParaRPr lang="nb-NO" dirty="0"/>
          </a:p>
        </p:txBody>
      </p:sp>
      <p:sp>
        <p:nvSpPr>
          <p:cNvPr id="4" name="Plassholder for lysbildenummer 3">
            <a:extLst>
              <a:ext uri="{FF2B5EF4-FFF2-40B4-BE49-F238E27FC236}">
                <a16:creationId xmlns:a16="http://schemas.microsoft.com/office/drawing/2014/main" id="{E74CC4F5-4EEF-D85B-24D3-150EB41A934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E2ACD00-28B2-4D17-A930-2C9F8441C7CA}" type="slidenum">
              <a:rPr lang="nb-NO" smtClean="0"/>
              <a:t>9</a:t>
            </a:fld>
            <a:endParaRPr lang="nb-NO"/>
          </a:p>
        </p:txBody>
      </p:sp>
      <p:sp>
        <p:nvSpPr>
          <p:cNvPr id="5" name="Tittel 4">
            <a:extLst>
              <a:ext uri="{FF2B5EF4-FFF2-40B4-BE49-F238E27FC236}">
                <a16:creationId xmlns:a16="http://schemas.microsoft.com/office/drawing/2014/main" id="{DBCA4A12-1D27-4E30-33F7-E0AFBEF002E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29493" y="926403"/>
            <a:ext cx="10154444" cy="769442"/>
          </a:xfrm>
        </p:spPr>
        <p:txBody>
          <a:bodyPr/>
          <a:lstStyle/>
          <a:p>
            <a:r>
              <a:rPr lang="nb-NO" dirty="0"/>
              <a:t>Konkrete datoer for ny leveranse</a:t>
            </a:r>
          </a:p>
        </p:txBody>
      </p:sp>
    </p:spTree>
    <p:extLst>
      <p:ext uri="{BB962C8B-B14F-4D97-AF65-F5344CB8AC3E}">
        <p14:creationId xmlns:p14="http://schemas.microsoft.com/office/powerpoint/2010/main" val="1554411193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Text Placeholder 1">
            <a:extLst>
              <a:ext uri="{FF2B5EF4-FFF2-40B4-BE49-F238E27FC236}">
                <a16:creationId xmlns:a16="http://schemas.microsoft.com/office/drawing/2014/main" id="{26F35CEB-34F5-E841-33EC-1B9A5432719D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1033728" y="628603"/>
            <a:ext cx="2657779" cy="245373"/>
          </a:xfrm>
        </p:spPr>
        <p:txBody>
          <a:bodyPr/>
          <a:lstStyle/>
          <a:p>
            <a:endParaRPr lang="en-US"/>
          </a:p>
        </p:txBody>
      </p:sp>
      <p:sp>
        <p:nvSpPr>
          <p:cNvPr id="4" name="Plassholder for lysbildenummer 3">
            <a:extLst>
              <a:ext uri="{FF2B5EF4-FFF2-40B4-BE49-F238E27FC236}">
                <a16:creationId xmlns:a16="http://schemas.microsoft.com/office/drawing/2014/main" id="{91A9DE97-A636-8EB7-9859-1E41C27E986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0792460" y="6348715"/>
            <a:ext cx="391477" cy="153889"/>
          </a:xfrm>
        </p:spPr>
        <p:txBody>
          <a:bodyPr anchor="t">
            <a:normAutofit/>
          </a:bodyPr>
          <a:lstStyle/>
          <a:p>
            <a:pPr>
              <a:spcAft>
                <a:spcPts val="600"/>
              </a:spcAft>
            </a:pPr>
            <a:fld id="{BE2ACD00-28B2-4D17-A930-2C9F8441C7CA}" type="slidenum">
              <a:rPr lang="nb-NO" smtClean="0"/>
              <a:pPr>
                <a:spcAft>
                  <a:spcPts val="600"/>
                </a:spcAft>
              </a:pPr>
              <a:t>10</a:t>
            </a:fld>
            <a:endParaRPr lang="nb-NO"/>
          </a:p>
        </p:txBody>
      </p:sp>
      <p:sp>
        <p:nvSpPr>
          <p:cNvPr id="5" name="Tittel 4">
            <a:extLst>
              <a:ext uri="{FF2B5EF4-FFF2-40B4-BE49-F238E27FC236}">
                <a16:creationId xmlns:a16="http://schemas.microsoft.com/office/drawing/2014/main" id="{D1DC8198-A911-37CE-97E7-CC236C263B8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29494" y="1467905"/>
            <a:ext cx="10154444" cy="769442"/>
          </a:xfrm>
        </p:spPr>
        <p:txBody>
          <a:bodyPr wrap="square" anchor="t">
            <a:normAutofit/>
          </a:bodyPr>
          <a:lstStyle/>
          <a:p>
            <a:r>
              <a:rPr lang="nb-NO" dirty="0"/>
              <a:t>Tidslinjer</a:t>
            </a:r>
          </a:p>
        </p:txBody>
      </p:sp>
      <p:pic>
        <p:nvPicPr>
          <p:cNvPr id="8" name="Plassholder for innhold 7" descr="Et bilde som inneholder tekst, skjermbilde, nummer, line&#10;&#10;KI-generert innhold kan være feil.">
            <a:extLst>
              <a:ext uri="{FF2B5EF4-FFF2-40B4-BE49-F238E27FC236}">
                <a16:creationId xmlns:a16="http://schemas.microsoft.com/office/drawing/2014/main" id="{12AE9D05-1658-35FA-DA33-03DDF47D101D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1008062" y="2069536"/>
            <a:ext cx="8786535" cy="406526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82024825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AB8DC356-D8DF-8FC0-4D05-678A4B7D054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008063" y="1606727"/>
            <a:ext cx="10458314" cy="4265258"/>
          </a:xfrm>
        </p:spPr>
        <p:txBody>
          <a:bodyPr/>
          <a:lstStyle/>
          <a:p>
            <a:pPr marL="0" indent="0">
              <a:buNone/>
            </a:pPr>
            <a:r>
              <a:rPr lang="nb-NO" sz="1800" b="1" dirty="0"/>
              <a:t>Hvordan de ulike leveransedatoene vurderes opp mot krav til testperiode </a:t>
            </a:r>
          </a:p>
          <a:p>
            <a:r>
              <a:rPr lang="nb-NO" sz="1800" dirty="0"/>
              <a:t>Tilstrekkelige utdanningsdata i </a:t>
            </a:r>
            <a:r>
              <a:rPr lang="nb-NO" sz="1800" dirty="0" err="1"/>
              <a:t>Core</a:t>
            </a:r>
            <a:r>
              <a:rPr lang="nb-NO" sz="1800" dirty="0"/>
              <a:t> 2 for testformål </a:t>
            </a:r>
            <a:r>
              <a:rPr lang="nb-NO" sz="1800" dirty="0">
                <a:solidFill>
                  <a:srgbClr val="00B050"/>
                </a:solidFill>
              </a:rPr>
              <a:t>– Ja, begge </a:t>
            </a:r>
          </a:p>
          <a:p>
            <a:r>
              <a:rPr lang="nb-NO" sz="1800" dirty="0"/>
              <a:t>At det er behov for minimum 6 sammenhengende testdager + noe tid til feilretting – </a:t>
            </a:r>
            <a:r>
              <a:rPr lang="nb-NO" sz="1800" dirty="0">
                <a:solidFill>
                  <a:srgbClr val="00B050"/>
                </a:solidFill>
              </a:rPr>
              <a:t>Ja begge</a:t>
            </a:r>
          </a:p>
          <a:p>
            <a:r>
              <a:rPr lang="nb-NO" sz="1800" dirty="0"/>
              <a:t>Godkjenning senest 1 uke før produksjon – </a:t>
            </a:r>
            <a:r>
              <a:rPr lang="nb-NO" sz="1800" dirty="0">
                <a:solidFill>
                  <a:schemeClr val="accent3"/>
                </a:solidFill>
              </a:rPr>
              <a:t>mer usikkert om 10 mars vil holde</a:t>
            </a:r>
          </a:p>
          <a:p>
            <a:endParaRPr lang="nb-NO" sz="1800" dirty="0">
              <a:solidFill>
                <a:srgbClr val="C00000"/>
              </a:solidFill>
            </a:endParaRPr>
          </a:p>
          <a:p>
            <a:r>
              <a:rPr lang="nb-NO" sz="1800" dirty="0">
                <a:solidFill>
                  <a:srgbClr val="C00000"/>
                </a:solidFill>
              </a:rPr>
              <a:t>10 mars</a:t>
            </a:r>
          </a:p>
          <a:p>
            <a:pPr lvl="1"/>
            <a:r>
              <a:rPr lang="nb-NO" sz="1600" dirty="0"/>
              <a:t>Ende til ende test =                                   18.02 - 25-02 (krever løpende feilretting).</a:t>
            </a:r>
          </a:p>
          <a:p>
            <a:pPr lvl="1"/>
            <a:r>
              <a:rPr lang="nb-NO" sz="1600" dirty="0"/>
              <a:t>Feilretting og retest  =                               26.02 – 02.03. </a:t>
            </a:r>
          </a:p>
          <a:p>
            <a:pPr lvl="1"/>
            <a:r>
              <a:rPr lang="nb-NO" sz="1600" dirty="0"/>
              <a:t>Godkjenning og «kodefrys»  =                 03.03 – 10.03. </a:t>
            </a:r>
          </a:p>
          <a:p>
            <a:pPr lvl="1"/>
            <a:endParaRPr lang="nb-NO" sz="1600" dirty="0"/>
          </a:p>
          <a:p>
            <a:pPr marL="158843" lvl="1" indent="0">
              <a:buNone/>
            </a:pPr>
            <a:r>
              <a:rPr lang="nb-NO" sz="1800" dirty="0">
                <a:solidFill>
                  <a:schemeClr val="accent3"/>
                </a:solidFill>
              </a:rPr>
              <a:t>14 april</a:t>
            </a:r>
          </a:p>
          <a:p>
            <a:pPr lvl="1"/>
            <a:r>
              <a:rPr lang="nb-NO" sz="1600" dirty="0"/>
              <a:t>Ende til ende test=                                     18.02 – 27.03</a:t>
            </a:r>
          </a:p>
          <a:p>
            <a:pPr lvl="1"/>
            <a:r>
              <a:rPr lang="nb-NO" sz="1600" dirty="0"/>
              <a:t>Feilretting og retest                                    30.03 – 03.04</a:t>
            </a:r>
          </a:p>
          <a:p>
            <a:pPr lvl="1"/>
            <a:r>
              <a:rPr lang="nb-NO" sz="1600" dirty="0" err="1"/>
              <a:t>Godkjennting</a:t>
            </a:r>
            <a:r>
              <a:rPr lang="nb-NO" sz="1600" dirty="0"/>
              <a:t> og kodefrys =                      06.04 – 13.04</a:t>
            </a:r>
          </a:p>
          <a:p>
            <a:pPr lvl="1"/>
            <a:endParaRPr lang="nb-NO" sz="1600" dirty="0"/>
          </a:p>
          <a:p>
            <a:pPr lvl="1"/>
            <a:endParaRPr lang="nb-NO" sz="1800" dirty="0"/>
          </a:p>
        </p:txBody>
      </p:sp>
      <p:sp>
        <p:nvSpPr>
          <p:cNvPr id="4" name="Plassholder for lysbildenummer 3">
            <a:extLst>
              <a:ext uri="{FF2B5EF4-FFF2-40B4-BE49-F238E27FC236}">
                <a16:creationId xmlns:a16="http://schemas.microsoft.com/office/drawing/2014/main" id="{12E07F2F-A61A-8D0D-5B3B-24A7AFCA427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E2ACD00-28B2-4D17-A930-2C9F8441C7CA}" type="slidenum">
              <a:rPr lang="nb-NO" smtClean="0"/>
              <a:t>11</a:t>
            </a:fld>
            <a:endParaRPr lang="nb-NO"/>
          </a:p>
        </p:txBody>
      </p:sp>
      <p:sp>
        <p:nvSpPr>
          <p:cNvPr id="5" name="Tittel 4">
            <a:extLst>
              <a:ext uri="{FF2B5EF4-FFF2-40B4-BE49-F238E27FC236}">
                <a16:creationId xmlns:a16="http://schemas.microsoft.com/office/drawing/2014/main" id="{F7EBBE75-A4D6-3907-B564-EED70F35772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29494" y="837285"/>
            <a:ext cx="10154444" cy="769442"/>
          </a:xfrm>
        </p:spPr>
        <p:txBody>
          <a:bodyPr/>
          <a:lstStyle/>
          <a:p>
            <a:r>
              <a:rPr lang="nb-NO" dirty="0"/>
              <a:t>Vurdering og forankring</a:t>
            </a:r>
          </a:p>
        </p:txBody>
      </p:sp>
    </p:spTree>
    <p:extLst>
      <p:ext uri="{BB962C8B-B14F-4D97-AF65-F5344CB8AC3E}">
        <p14:creationId xmlns:p14="http://schemas.microsoft.com/office/powerpoint/2010/main" val="354806180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tekst 1">
            <a:extLst>
              <a:ext uri="{FF2B5EF4-FFF2-40B4-BE49-F238E27FC236}">
                <a16:creationId xmlns:a16="http://schemas.microsoft.com/office/drawing/2014/main" id="{3E898666-5325-A48A-6CC1-CCF2DA488C65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4" name="Plassholder for lysbildenummer 3">
            <a:extLst>
              <a:ext uri="{FF2B5EF4-FFF2-40B4-BE49-F238E27FC236}">
                <a16:creationId xmlns:a16="http://schemas.microsoft.com/office/drawing/2014/main" id="{59B936F7-C4FA-8703-DA49-5BF20555685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E2ACD00-28B2-4D17-A930-2C9F8441C7CA}" type="slidenum">
              <a:rPr lang="nb-NO" smtClean="0"/>
              <a:t>12</a:t>
            </a:fld>
            <a:endParaRPr lang="nb-NO"/>
          </a:p>
        </p:txBody>
      </p:sp>
      <p:sp>
        <p:nvSpPr>
          <p:cNvPr id="5" name="Tittel 4">
            <a:extLst>
              <a:ext uri="{FF2B5EF4-FFF2-40B4-BE49-F238E27FC236}">
                <a16:creationId xmlns:a16="http://schemas.microsoft.com/office/drawing/2014/main" id="{517F33C7-C253-A6A3-1540-66389AA8C42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/>
              <a:t>Nyttige lenker</a:t>
            </a:r>
          </a:p>
        </p:txBody>
      </p:sp>
      <p:sp>
        <p:nvSpPr>
          <p:cNvPr id="8" name="Plassholder for innhold 7">
            <a:extLst>
              <a:ext uri="{FF2B5EF4-FFF2-40B4-BE49-F238E27FC236}">
                <a16:creationId xmlns:a16="http://schemas.microsoft.com/office/drawing/2014/main" id="{63349628-CB5B-B227-6254-4034C7580AE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008062" y="2237347"/>
            <a:ext cx="10154444" cy="3294856"/>
          </a:xfrm>
        </p:spPr>
        <p:txBody>
          <a:bodyPr/>
          <a:lstStyle/>
          <a:p>
            <a:r>
              <a:rPr lang="nb-NO" sz="1800" dirty="0"/>
              <a:t>Vår nettside: </a:t>
            </a:r>
            <a:r>
              <a:rPr lang="nb-NO" sz="1800" dirty="0">
                <a:hlinkClick r:id="rId2"/>
              </a:rPr>
              <a:t>https://novari.no/prosjekter/informasjonsmodell-versjon-4-0</a:t>
            </a:r>
            <a:endParaRPr lang="nb-NO" sz="1800" dirty="0"/>
          </a:p>
          <a:p>
            <a:r>
              <a:rPr lang="nb-NO" sz="1800" dirty="0"/>
              <a:t>Adaptere på v4: </a:t>
            </a:r>
            <a:r>
              <a:rPr lang="nb-NO" sz="1800" dirty="0">
                <a:hlinkClick r:id="rId3"/>
              </a:rPr>
              <a:t>https://novari-iks.atlassian.net/wiki/spaces/informasjonsmodellen/pages/2029584404/Adaptere+p+v.4</a:t>
            </a:r>
            <a:endParaRPr lang="nb-NO" sz="1800" dirty="0"/>
          </a:p>
          <a:p>
            <a:r>
              <a:rPr lang="nb-NO" sz="1800" dirty="0"/>
              <a:t>Utdanningsressurser i Beta: </a:t>
            </a:r>
            <a:r>
              <a:rPr lang="nb-NO" sz="1800" dirty="0">
                <a:hlinkClick r:id="rId4"/>
              </a:rPr>
              <a:t>https://novari-iks.atlassian.net/wiki/spaces/informasjonsmodellen/pages/1787396100/Utdanningssressurser+over+i+Beta</a:t>
            </a:r>
            <a:endParaRPr lang="nb-NO" sz="1800" dirty="0"/>
          </a:p>
          <a:p>
            <a:endParaRPr lang="nb-NO" sz="1800" dirty="0"/>
          </a:p>
          <a:p>
            <a:pPr marL="0" indent="0">
              <a:buNone/>
            </a:pPr>
            <a:endParaRPr lang="nb-NO" sz="1800" dirty="0"/>
          </a:p>
          <a:p>
            <a:pPr marL="0" indent="0">
              <a:buNone/>
            </a:pPr>
            <a:r>
              <a:rPr lang="nb-NO" sz="1800" dirty="0"/>
              <a:t>NB: Gi gjerne beskjed når deres HR-adapter kjører (feilfritt) på v.4 i Beta. </a:t>
            </a:r>
          </a:p>
          <a:p>
            <a:pPr marL="158843" lvl="1" indent="0">
              <a:buNone/>
            </a:pPr>
            <a:endParaRPr lang="nb-NO" dirty="0"/>
          </a:p>
          <a:p>
            <a:endParaRPr lang="nb-NO" sz="2000" dirty="0"/>
          </a:p>
          <a:p>
            <a:endParaRPr lang="nb-NO" sz="2000" dirty="0"/>
          </a:p>
          <a:p>
            <a:endParaRPr lang="nb-NO" sz="2000" dirty="0"/>
          </a:p>
        </p:txBody>
      </p:sp>
    </p:spTree>
    <p:extLst>
      <p:ext uri="{BB962C8B-B14F-4D97-AF65-F5344CB8AC3E}">
        <p14:creationId xmlns:p14="http://schemas.microsoft.com/office/powerpoint/2010/main" val="11742306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48A826CA-7CD1-30AA-A814-C12453981D5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/>
              <a:t>Nytt møte 12 februar 2026</a:t>
            </a:r>
            <a:br>
              <a:rPr lang="nb-NO" dirty="0"/>
            </a:br>
            <a:br>
              <a:rPr lang="nb-NO" dirty="0"/>
            </a:br>
            <a:endParaRPr lang="nb-NO" dirty="0"/>
          </a:p>
        </p:txBody>
      </p:sp>
      <p:sp>
        <p:nvSpPr>
          <p:cNvPr id="3" name="Plassholder for lysbildenummer 2">
            <a:extLst>
              <a:ext uri="{FF2B5EF4-FFF2-40B4-BE49-F238E27FC236}">
                <a16:creationId xmlns:a16="http://schemas.microsoft.com/office/drawing/2014/main" id="{82327CFC-21BC-5582-FFE2-4797A6C2E63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E2ACD00-28B2-4D17-A930-2C9F8441C7CA}" type="slidenum">
              <a:rPr lang="nb-NO" smtClean="0"/>
              <a:pPr/>
              <a:t>13</a:t>
            </a:fld>
            <a:endParaRPr lang="nb-NO" dirty="0"/>
          </a:p>
        </p:txBody>
      </p:sp>
    </p:spTree>
    <p:extLst>
      <p:ext uri="{BB962C8B-B14F-4D97-AF65-F5344CB8AC3E}">
        <p14:creationId xmlns:p14="http://schemas.microsoft.com/office/powerpoint/2010/main" val="721050530"/>
      </p:ext>
    </p:extLst>
  </p:cSld>
  <p:clrMapOvr>
    <a:masterClrMapping/>
  </p:clrMapOvr>
</p:sld>
</file>

<file path=ppt/theme/theme1.xml><?xml version="1.0" encoding="utf-8"?>
<a:theme xmlns:a="http://schemas.openxmlformats.org/drawingml/2006/main" name="Novari">
  <a:themeElements>
    <a:clrScheme name="Novari">
      <a:dk1>
        <a:srgbClr val="0D0D0D"/>
      </a:dk1>
      <a:lt1>
        <a:srgbClr val="FFFFFF"/>
      </a:lt1>
      <a:dk2>
        <a:srgbClr val="570F31"/>
      </a:dk2>
      <a:lt2>
        <a:srgbClr val="F8ECDC"/>
      </a:lt2>
      <a:accent1>
        <a:srgbClr val="6B133D"/>
      </a:accent1>
      <a:accent2>
        <a:srgbClr val="7F78E8"/>
      </a:accent2>
      <a:accent3>
        <a:srgbClr val="F76650"/>
      </a:accent3>
      <a:accent4>
        <a:srgbClr val="570F31"/>
      </a:accent4>
      <a:accent5>
        <a:srgbClr val="FBB3A8"/>
      </a:accent5>
      <a:accent6>
        <a:srgbClr val="5A51E1"/>
      </a:accent6>
      <a:hlink>
        <a:srgbClr val="5A51E1"/>
      </a:hlink>
      <a:folHlink>
        <a:srgbClr val="570F31"/>
      </a:folHlink>
    </a:clrScheme>
    <a:fontScheme name="Inter">
      <a:majorFont>
        <a:latin typeface="Inter"/>
        <a:ea typeface=""/>
        <a:cs typeface=""/>
      </a:majorFont>
      <a:minorFont>
        <a:latin typeface="Inter"/>
        <a:ea typeface=""/>
        <a:cs typeface=""/>
      </a:minorFont>
    </a:fontScheme>
    <a:fmtScheme name="Flat">
      <a:fillStyleLst>
        <a:solidFill>
          <a:schemeClr val="phClr"/>
        </a:solidFill>
        <a:solidFill>
          <a:schemeClr val="phClr">
            <a:tint val="50000"/>
          </a:schemeClr>
        </a:solidFill>
        <a:solidFill>
          <a:schemeClr val="phClr">
            <a:shade val="65000"/>
          </a:schemeClr>
        </a:solidFill>
      </a:fillStyleLst>
      <a:lnStyleLst>
        <a:ln w="3175" cap="flat" cmpd="sng" algn="ctr">
          <a:solidFill>
            <a:schemeClr val="phClr">
              <a:shade val="65000"/>
            </a:schemeClr>
          </a:solidFill>
          <a:prstDash val="solid"/>
        </a:ln>
        <a:ln w="3175" cap="flat" cmpd="sng" algn="ctr">
          <a:solidFill>
            <a:schemeClr val="phClr"/>
          </a:solidFill>
          <a:prstDash val="solid"/>
        </a:ln>
        <a:ln w="0" cap="flat" cmpd="sng" algn="ctr">
          <a:noFill/>
        </a:ln>
      </a:lnStyleLst>
      <a:effectStyleLst>
        <a:effectStyle>
          <a:effectLst>
            <a:blur/>
          </a:effectLst>
        </a:effectStyle>
        <a:effectStyle>
          <a:effectLst>
            <a:blur/>
          </a:effectLst>
        </a:effectStyle>
        <a:effectStyle>
          <a:effectLst>
            <a:fillOverlay blend="darken">
              <a:solidFill>
                <a:schemeClr val="phClr">
                  <a:shade val="30000"/>
                </a:schemeClr>
              </a:solidFill>
            </a:fillOverlay>
          </a:effectLst>
        </a:effectStyle>
      </a:effectStyleLst>
      <a:bgFillStyleLst>
        <a:solidFill>
          <a:schemeClr val="phClr"/>
        </a:solidFill>
        <a:solidFill>
          <a:schemeClr val="phClr"/>
        </a:solidFill>
        <a:solidFill>
          <a:schemeClr val="phClr"/>
        </a:solidFill>
      </a:bgFillStyleLst>
    </a:fmtScheme>
  </a:themeElements>
  <a:objectDefaults>
    <a:spDef>
      <a:spPr>
        <a:solidFill>
          <a:schemeClr val="accent6"/>
        </a:solidFill>
        <a:ln>
          <a:noFill/>
        </a:ln>
      </a:spPr>
      <a:bodyPr rtlCol="0" anchor="ctr"/>
      <a:lstStyle>
        <a:defPPr algn="ctr">
          <a:defRPr/>
        </a:defPPr>
      </a:lstStyle>
      <a:style>
        <a:lnRef idx="2">
          <a:schemeClr val="accent1">
            <a:shade val="15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  <a:lnDef>
      <a:spPr>
        <a:ln w="38100">
          <a:solidFill>
            <a:schemeClr val="accent6"/>
          </a:solidFill>
        </a:ln>
      </a:spPr>
      <a:bodyPr/>
      <a:lstStyle/>
      <a:style>
        <a:lnRef idx="1">
          <a:schemeClr val="accent1"/>
        </a:lnRef>
        <a:fillRef idx="0">
          <a:schemeClr val="accent1"/>
        </a:fillRef>
        <a:effectRef idx="0">
          <a:schemeClr val="accent1"/>
        </a:effectRef>
        <a:fontRef idx="minor">
          <a:schemeClr val="tx1"/>
        </a:fontRef>
      </a:style>
    </a:lnDef>
    <a:txDef>
      <a:spPr>
        <a:noFill/>
        <a:ln w="6350">
          <a:noFill/>
        </a:ln>
        <a:effectLst/>
      </a:spPr>
      <a:bodyPr wrap="square" lIns="0" tIns="0" rIns="0" bIns="0" rtlCol="0">
        <a:spAutoFit/>
      </a:bodyPr>
      <a:lstStyle>
        <a:defPPr algn="l">
          <a:defRPr dirty="0" err="1" smtClean="0">
            <a:solidFill>
              <a:schemeClr val="accent1"/>
            </a:solidFill>
          </a:defRPr>
        </a:defPPr>
      </a:lstStyle>
      <a:style>
        <a:lnRef idx="0">
          <a:schemeClr val="accent1"/>
        </a:lnRef>
        <a:fillRef idx="0">
          <a:schemeClr val="accent1"/>
        </a:fillRef>
        <a:effectRef idx="0">
          <a:schemeClr val="accent1"/>
        </a:effectRef>
        <a:fontRef idx="minor">
          <a:schemeClr val="dk1"/>
        </a:fontRef>
      </a:style>
    </a:txDef>
  </a:objectDefaults>
  <a:extraClrSchemeLst/>
  <a:extLst>
    <a:ext uri="{05A4C25C-085E-4340-85A3-A5531E510DB2}">
      <thm15:themeFamily xmlns:thm15="http://schemas.microsoft.com/office/thememl/2012/main" name="novari_mal_med_fonter" id="{BBE1CC1C-0A5B-42B6-80F3-7718E86C622F}" vid="{BC48F761-8FB8-46C8-8007-11BF9DC8B5B8}"/>
    </a:ext>
  </a:extLst>
</a:theme>
</file>

<file path=ppt/theme/theme2.xml><?xml version="1.0" encoding="utf-8"?>
<a:theme xmlns:a="http://schemas.openxmlformats.org/drawingml/2006/main" name="Office-tema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MigrationWizIdPermissions xmlns="92dcf5df-1718-446e-873d-ecc726375ab2" xsi:nil="true"/>
    <MigrationWizIdSecurityGroups xmlns="92dcf5df-1718-446e-873d-ecc726375ab2" xsi:nil="true"/>
    <MigrationWizIdPermissionLevels xmlns="92dcf5df-1718-446e-873d-ecc726375ab2" xsi:nil="true"/>
    <MigrationWizIdDocumentLibraryPermissions xmlns="92dcf5df-1718-446e-873d-ecc726375ab2" xsi:nil="true"/>
    <lcf76f155ced4ddcb4097134ff3c332f xmlns="92dcf5df-1718-446e-873d-ecc726375ab2">
      <Terms xmlns="http://schemas.microsoft.com/office/infopath/2007/PartnerControls"/>
    </lcf76f155ced4ddcb4097134ff3c332f>
    <MigrationWizId xmlns="92dcf5df-1718-446e-873d-ecc726375ab2" xsi:nil="true"/>
    <TaxCatchAll xmlns="2d5004f6-51f7-4957-90dc-3d12ffeb4d30" xsi:nil="true"/>
  </documentManagement>
</p:properties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ct:contentTypeSchema xmlns:ct="http://schemas.microsoft.com/office/2006/metadata/contentType" xmlns:ma="http://schemas.microsoft.com/office/2006/metadata/properties/metaAttributes" ct:_="" ma:_="" ma:contentTypeName="Dokument" ma:contentTypeID="0x01010017BE147A618F8B46980A3F34D841D9D3" ma:contentTypeVersion="20" ma:contentTypeDescription="Opprett et nytt dokument." ma:contentTypeScope="" ma:versionID="f8e8d516fbfec60aae90240606ef777b">
  <xsd:schema xmlns:xsd="http://www.w3.org/2001/XMLSchema" xmlns:xs="http://www.w3.org/2001/XMLSchema" xmlns:p="http://schemas.microsoft.com/office/2006/metadata/properties" xmlns:ns2="92dcf5df-1718-446e-873d-ecc726375ab2" xmlns:ns3="2d5004f6-51f7-4957-90dc-3d12ffeb4d30" xmlns:ns4="08f25810-977e-4cb2-b354-a0afe3a9cc1f" targetNamespace="http://schemas.microsoft.com/office/2006/metadata/properties" ma:root="true" ma:fieldsID="e00dad836dd85d9712d10532b53f7898" ns2:_="" ns3:_="" ns4:_="">
    <xsd:import namespace="92dcf5df-1718-446e-873d-ecc726375ab2"/>
    <xsd:import namespace="2d5004f6-51f7-4957-90dc-3d12ffeb4d30"/>
    <xsd:import namespace="08f25810-977e-4cb2-b354-a0afe3a9cc1f"/>
    <xsd:element name="properties">
      <xsd:complexType>
        <xsd:sequence>
          <xsd:element name="documentManagement">
            <xsd:complexType>
              <xsd:all>
                <xsd:element ref="ns2:MigrationWizId" minOccurs="0"/>
                <xsd:element ref="ns2:MigrationWizIdPermissions" minOccurs="0"/>
                <xsd:element ref="ns2:MigrationWizIdPermissionLevels" minOccurs="0"/>
                <xsd:element ref="ns2:MigrationWizIdDocumentLibraryPermissions" minOccurs="0"/>
                <xsd:element ref="ns2:MigrationWizIdSecurityGroups" minOccurs="0"/>
                <xsd:element ref="ns2:MediaServiceMetadata" minOccurs="0"/>
                <xsd:element ref="ns2:MediaServiceFastMetadata" minOccurs="0"/>
                <xsd:element ref="ns2:MediaServiceAutoTags" minOccurs="0"/>
                <xsd:element ref="ns2:MediaServiceOCR" minOccurs="0"/>
                <xsd:element ref="ns2:MediaServiceGenerationTime" minOccurs="0"/>
                <xsd:element ref="ns2:MediaServiceEventHashCode" minOccurs="0"/>
                <xsd:element ref="ns2:MediaServiceDateTaken" minOccurs="0"/>
                <xsd:element ref="ns2:lcf76f155ced4ddcb4097134ff3c332f" minOccurs="0"/>
                <xsd:element ref="ns3:TaxCatchAll" minOccurs="0"/>
                <xsd:element ref="ns4:SharedWithUsers" minOccurs="0"/>
                <xsd:element ref="ns3:SharedWithDetails" minOccurs="0"/>
                <xsd:element ref="ns2:MediaLengthInSeconds" minOccurs="0"/>
                <xsd:element ref="ns2:MediaServiceObjectDetectorVersions" minOccurs="0"/>
                <xsd:element ref="ns2:MediaServiceSearchPropertie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92dcf5df-1718-446e-873d-ecc726375ab2" elementFormDefault="qualified">
    <xsd:import namespace="http://schemas.microsoft.com/office/2006/documentManagement/types"/>
    <xsd:import namespace="http://schemas.microsoft.com/office/infopath/2007/PartnerControls"/>
    <xsd:element name="MigrationWizId" ma:index="8" nillable="true" ma:displayName="MigrationWizId" ma:internalName="MigrationWizId">
      <xsd:simpleType>
        <xsd:restriction base="dms:Text"/>
      </xsd:simpleType>
    </xsd:element>
    <xsd:element name="MigrationWizIdPermissions" ma:index="9" nillable="true" ma:displayName="MigrationWizIdPermissions" ma:internalName="MigrationWizIdPermissions">
      <xsd:simpleType>
        <xsd:restriction base="dms:Text"/>
      </xsd:simpleType>
    </xsd:element>
    <xsd:element name="MigrationWizIdPermissionLevels" ma:index="10" nillable="true" ma:displayName="MigrationWizIdPermissionLevels" ma:internalName="MigrationWizIdPermissionLevels">
      <xsd:simpleType>
        <xsd:restriction base="dms:Text"/>
      </xsd:simpleType>
    </xsd:element>
    <xsd:element name="MigrationWizIdDocumentLibraryPermissions" ma:index="11" nillable="true" ma:displayName="MigrationWizIdDocumentLibraryPermissions" ma:internalName="MigrationWizIdDocumentLibraryPermissions">
      <xsd:simpleType>
        <xsd:restriction base="dms:Text"/>
      </xsd:simpleType>
    </xsd:element>
    <xsd:element name="MigrationWizIdSecurityGroups" ma:index="12" nillable="true" ma:displayName="MigrationWizIdSecurityGroups" ma:internalName="MigrationWizIdSecurityGroups">
      <xsd:simpleType>
        <xsd:restriction base="dms:Text"/>
      </xsd:simpleType>
    </xsd:element>
    <xsd:element name="MediaServiceMetadata" ma:index="13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14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AutoTags" ma:index="15" nillable="true" ma:displayName="Tags" ma:internalName="MediaServiceAutoTags" ma:readOnly="true">
      <xsd:simpleType>
        <xsd:restriction base="dms:Text"/>
      </xsd:simpleType>
    </xsd:element>
    <xsd:element name="MediaServiceOCR" ma:index="16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GenerationTime" ma:index="17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8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DateTaken" ma:index="19" nillable="true" ma:displayName="MediaServiceDateTaken" ma:hidden="true" ma:internalName="MediaServiceDateTaken" ma:readOnly="true">
      <xsd:simpleType>
        <xsd:restriction base="dms:Text"/>
      </xsd:simpleType>
    </xsd:element>
    <xsd:element name="lcf76f155ced4ddcb4097134ff3c332f" ma:index="21" nillable="true" ma:taxonomy="true" ma:internalName="lcf76f155ced4ddcb4097134ff3c332f" ma:taxonomyFieldName="MediaServiceImageTags" ma:displayName="Bildemerkelapper" ma:readOnly="false" ma:fieldId="{5cf76f15-5ced-4ddc-b409-7134ff3c332f}" ma:taxonomyMulti="true" ma:sspId="875eb0eb-fbd3-4028-abcf-55f8c06e8dcc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LengthInSeconds" ma:index="25" nillable="true" ma:displayName="MediaLengthInSeconds" ma:hidden="true" ma:internalName="MediaLengthInSeconds" ma:readOnly="true">
      <xsd:simpleType>
        <xsd:restriction base="dms:Unknown"/>
      </xsd:simpleType>
    </xsd:element>
    <xsd:element name="MediaServiceObjectDetectorVersions" ma:index="26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  <xsd:element name="MediaServiceSearchProperties" ma:index="27" nillable="true" ma:displayName="MediaServiceSearchProperties" ma:hidden="true" ma:internalName="MediaServiceSearchProperties" ma:readOnly="true">
      <xsd:simpleType>
        <xsd:restriction base="dms:Note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2d5004f6-51f7-4957-90dc-3d12ffeb4d30" elementFormDefault="qualified">
    <xsd:import namespace="http://schemas.microsoft.com/office/2006/documentManagement/types"/>
    <xsd:import namespace="http://schemas.microsoft.com/office/infopath/2007/PartnerControls"/>
    <xsd:element name="TaxCatchAll" ma:index="22" nillable="true" ma:displayName="Taxonomy Catch All Column" ma:hidden="true" ma:list="{1514c20c-e807-4b64-8fa9-2ae4ab86cd4a}" ma:internalName="TaxCatchAll" ma:showField="CatchAllData" ma:web="2d5004f6-51f7-4957-90dc-3d12ffeb4d30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  <xsd:element name="SharedWithDetails" ma:index="24" nillable="true" ma:displayName="Delingsdetaljer" ma:internalName="SharedWithDetails" ma:readOnly="true">
      <xsd:simpleType>
        <xsd:restriction base="dms:Note">
          <xsd:maxLength value="255"/>
        </xsd:restriction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08f25810-977e-4cb2-b354-a0afe3a9cc1f" elementFormDefault="qualified">
    <xsd:import namespace="http://schemas.microsoft.com/office/2006/documentManagement/types"/>
    <xsd:import namespace="http://schemas.microsoft.com/office/infopath/2007/PartnerControls"/>
    <xsd:element name="SharedWithUsers" ma:index="23" nillable="true" ma:displayName="Delt med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Innholdstype"/>
        <xsd:element ref="dc:title" minOccurs="0" maxOccurs="1" ma:index="4" ma:displayName="Tittel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Props1.xml><?xml version="1.0" encoding="utf-8"?>
<ds:datastoreItem xmlns:ds="http://schemas.openxmlformats.org/officeDocument/2006/customXml" ds:itemID="{CA23086C-9E99-48F0-A7CE-3BDA7AA23875}">
  <ds:schemaRefs>
    <ds:schemaRef ds:uri="http://www.w3.org/XML/1998/namespace"/>
    <ds:schemaRef ds:uri="http://purl.org/dc/terms/"/>
    <ds:schemaRef ds:uri="08f25810-977e-4cb2-b354-a0afe3a9cc1f"/>
    <ds:schemaRef ds:uri="http://schemas.microsoft.com/office/2006/documentManagement/types"/>
    <ds:schemaRef ds:uri="http://schemas.microsoft.com/office/infopath/2007/PartnerControls"/>
    <ds:schemaRef ds:uri="92dcf5df-1718-446e-873d-ecc726375ab2"/>
    <ds:schemaRef ds:uri="http://purl.org/dc/dcmitype/"/>
    <ds:schemaRef ds:uri="2d5004f6-51f7-4957-90dc-3d12ffeb4d30"/>
    <ds:schemaRef ds:uri="http://schemas.openxmlformats.org/package/2006/metadata/core-properties"/>
    <ds:schemaRef ds:uri="http://schemas.microsoft.com/office/2006/metadata/properties"/>
    <ds:schemaRef ds:uri="http://purl.org/dc/elements/1.1/"/>
  </ds:schemaRefs>
</ds:datastoreItem>
</file>

<file path=customXml/itemProps2.xml><?xml version="1.0" encoding="utf-8"?>
<ds:datastoreItem xmlns:ds="http://schemas.openxmlformats.org/officeDocument/2006/customXml" ds:itemID="{C6274DDC-ACD8-4F7D-9496-E4055C63BAEA}">
  <ds:schemaRefs>
    <ds:schemaRef ds:uri="http://schemas.microsoft.com/sharepoint/v3/contenttype/forms"/>
  </ds:schemaRefs>
</ds:datastoreItem>
</file>

<file path=customXml/itemProps3.xml><?xml version="1.0" encoding="utf-8"?>
<ds:datastoreItem xmlns:ds="http://schemas.openxmlformats.org/officeDocument/2006/customXml" ds:itemID="{9BFF96FA-CE83-4F57-9A77-BB292B54426B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92dcf5df-1718-446e-873d-ecc726375ab2"/>
    <ds:schemaRef ds:uri="2d5004f6-51f7-4957-90dc-3d12ffeb4d30"/>
    <ds:schemaRef ds:uri="08f25810-977e-4cb2-b354-a0afe3a9cc1f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Statusmøte 28.08.25</Template>
  <TotalTime>16395</TotalTime>
  <Words>912</Words>
  <Application>Microsoft Office PowerPoint</Application>
  <PresentationFormat>Widescreen</PresentationFormat>
  <Paragraphs>138</Paragraphs>
  <Slides>13</Slides>
  <Notes>5</Notes>
  <HiddenSlides>3</HiddenSlides>
  <MMClips>0</MMClips>
  <ScaleCrop>false</ScaleCrop>
  <HeadingPairs>
    <vt:vector size="6" baseType="variant">
      <vt:variant>
        <vt:lpstr>Brukte skrifter</vt:lpstr>
      </vt:variant>
      <vt:variant>
        <vt:i4>7</vt:i4>
      </vt:variant>
      <vt:variant>
        <vt:lpstr>Tema</vt:lpstr>
      </vt:variant>
      <vt:variant>
        <vt:i4>1</vt:i4>
      </vt:variant>
      <vt:variant>
        <vt:lpstr>Lysbildetitler</vt:lpstr>
      </vt:variant>
      <vt:variant>
        <vt:i4>13</vt:i4>
      </vt:variant>
    </vt:vector>
  </HeadingPairs>
  <TitlesOfParts>
    <vt:vector size="21" baseType="lpstr">
      <vt:lpstr>Inter</vt:lpstr>
      <vt:lpstr>Courier New</vt:lpstr>
      <vt:lpstr>Inter Medium</vt:lpstr>
      <vt:lpstr>Aptos</vt:lpstr>
      <vt:lpstr>Arial</vt:lpstr>
      <vt:lpstr>Inter SemiBold</vt:lpstr>
      <vt:lpstr>Brockmann</vt:lpstr>
      <vt:lpstr>Novari</vt:lpstr>
      <vt:lpstr>Statusmøte  Informasjonsmodell v.4. </vt:lpstr>
      <vt:lpstr> 1. Status fra Novari - v.4 i Beta - Core 2 InSchool  2.Status fra fylkene 4. Eventuelt </vt:lpstr>
      <vt:lpstr>FINT Felleskomponent kjører nå på v.4 i Beta </vt:lpstr>
      <vt:lpstr>Hva kan testes nå (før full v4-test)</vt:lpstr>
      <vt:lpstr>Status fra InSchool</vt:lpstr>
      <vt:lpstr>Bakgrunn og situasjonsbeskrivelse</vt:lpstr>
      <vt:lpstr>Mulig konsekvens</vt:lpstr>
      <vt:lpstr>Vurderte alternativer sammen med Inschool.   Vi utsetter end of life for core1 for utdannningsdomene slik at vi kan kjøre begge plattformer i parallell, noe som gir oss mer fleksibilitet i omleggingen.</vt:lpstr>
      <vt:lpstr>Konkrete datoer for ny leveranse</vt:lpstr>
      <vt:lpstr>Tidslinjer</vt:lpstr>
      <vt:lpstr>Vurdering og forankring</vt:lpstr>
      <vt:lpstr>Nyttige lenker</vt:lpstr>
      <vt:lpstr>Nytt møte 12 februar 2026  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Maria Forsberg Kristoffersen</dc:creator>
  <cp:lastModifiedBy>Maria Forsberg Kristoffersen</cp:lastModifiedBy>
  <cp:revision>35</cp:revision>
  <dcterms:created xsi:type="dcterms:W3CDTF">2025-08-22T10:40:17Z</dcterms:created>
  <dcterms:modified xsi:type="dcterms:W3CDTF">2026-02-12T08:57:06Z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0x01010017BE147A618F8B46980A3F34D841D9D3</vt:lpwstr>
  </property>
  <property fmtid="{D5CDD505-2E9C-101B-9397-08002B2CF9AE}" pid="3" name="MediaServiceImageTags">
    <vt:lpwstr/>
  </property>
</Properties>
</file>